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wdp" ContentType="image/vnd.ms-photo"/>
  <Default Extension="webm" ContentType="video/webm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7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7" r:id="rId10"/>
    <p:sldId id="268" r:id="rId11"/>
    <p:sldId id="269" r:id="rId12"/>
    <p:sldId id="271" r:id="rId13"/>
    <p:sldId id="270" r:id="rId14"/>
    <p:sldId id="275" r:id="rId15"/>
    <p:sldId id="257" r:id="rId16"/>
    <p:sldId id="276" r:id="rId17"/>
    <p:sldId id="266" r:id="rId18"/>
    <p:sldId id="277" r:id="rId19"/>
    <p:sldId id="287" r:id="rId20"/>
    <p:sldId id="286" r:id="rId21"/>
    <p:sldId id="288" r:id="rId22"/>
    <p:sldId id="278" r:id="rId23"/>
    <p:sldId id="279" r:id="rId24"/>
    <p:sldId id="280" r:id="rId25"/>
    <p:sldId id="289" r:id="rId26"/>
    <p:sldId id="281" r:id="rId27"/>
    <p:sldId id="282" r:id="rId28"/>
    <p:sldId id="290" r:id="rId29"/>
    <p:sldId id="285" r:id="rId30"/>
    <p:sldId id="291" r:id="rId31"/>
    <p:sldId id="283" r:id="rId32"/>
    <p:sldId id="284" r:id="rId33"/>
    <p:sldId id="265" r:id="rId34"/>
    <p:sldId id="273" r:id="rId35"/>
    <p:sldId id="272" r:id="rId36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C435C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FB3C8C4-D0C4-47A9-8A22-4F6B96DB65FA}" v="32" dt="2020-11-27T02:40:06.36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4713" autoAdjust="0"/>
    <p:restoredTop sz="94660"/>
  </p:normalViewPr>
  <p:slideViewPr>
    <p:cSldViewPr snapToGrid="0">
      <p:cViewPr varScale="1">
        <p:scale>
          <a:sx n="72" d="100"/>
          <a:sy n="72" d="100"/>
        </p:scale>
        <p:origin x="24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theus Zanchi" userId="65057dd54fa8dd10" providerId="LiveId" clId="{7FB3C8C4-D0C4-47A9-8A22-4F6B96DB65FA}"/>
    <pc:docChg chg="undo custSel mod delSld modSld">
      <pc:chgData name="Matheus Zanchi" userId="65057dd54fa8dd10" providerId="LiveId" clId="{7FB3C8C4-D0C4-47A9-8A22-4F6B96DB65FA}" dt="2020-11-27T02:40:53.972" v="35" actId="20577"/>
      <pc:docMkLst>
        <pc:docMk/>
      </pc:docMkLst>
      <pc:sldChg chg="del">
        <pc:chgData name="Matheus Zanchi" userId="65057dd54fa8dd10" providerId="LiveId" clId="{7FB3C8C4-D0C4-47A9-8A22-4F6B96DB65FA}" dt="2020-11-27T02:36:31.734" v="0" actId="2696"/>
        <pc:sldMkLst>
          <pc:docMk/>
          <pc:sldMk cId="739637938" sldId="257"/>
        </pc:sldMkLst>
      </pc:sldChg>
      <pc:sldChg chg="addSp modSp mod">
        <pc:chgData name="Matheus Zanchi" userId="65057dd54fa8dd10" providerId="LiveId" clId="{7FB3C8C4-D0C4-47A9-8A22-4F6B96DB65FA}" dt="2020-11-27T02:40:28.427" v="31" actId="1076"/>
        <pc:sldMkLst>
          <pc:docMk/>
          <pc:sldMk cId="156298767" sldId="258"/>
        </pc:sldMkLst>
        <pc:spChg chg="mod">
          <ac:chgData name="Matheus Zanchi" userId="65057dd54fa8dd10" providerId="LiveId" clId="{7FB3C8C4-D0C4-47A9-8A22-4F6B96DB65FA}" dt="2020-11-27T02:40:24.054" v="29" actId="1076"/>
          <ac:spMkLst>
            <pc:docMk/>
            <pc:sldMk cId="156298767" sldId="258"/>
            <ac:spMk id="5" creationId="{653BCD19-657E-40A5-84FD-36CF7C327AD8}"/>
          </ac:spMkLst>
        </pc:spChg>
        <pc:picChg chg="add mod">
          <ac:chgData name="Matheus Zanchi" userId="65057dd54fa8dd10" providerId="LiveId" clId="{7FB3C8C4-D0C4-47A9-8A22-4F6B96DB65FA}" dt="2020-11-27T02:40:28.427" v="31" actId="1076"/>
          <ac:picMkLst>
            <pc:docMk/>
            <pc:sldMk cId="156298767" sldId="258"/>
            <ac:picMk id="3" creationId="{AD700739-36BA-4198-854B-F4034FD6A0BF}"/>
          </ac:picMkLst>
        </pc:picChg>
      </pc:sldChg>
      <pc:sldChg chg="addSp delSp modSp mod setBg delAnim modAnim">
        <pc:chgData name="Matheus Zanchi" userId="65057dd54fa8dd10" providerId="LiveId" clId="{7FB3C8C4-D0C4-47A9-8A22-4F6B96DB65FA}" dt="2020-11-27T02:37:49.145" v="23" actId="26606"/>
        <pc:sldMkLst>
          <pc:docMk/>
          <pc:sldMk cId="3942165063" sldId="272"/>
        </pc:sldMkLst>
        <pc:spChg chg="add del mod">
          <ac:chgData name="Matheus Zanchi" userId="65057dd54fa8dd10" providerId="LiveId" clId="{7FB3C8C4-D0C4-47A9-8A22-4F6B96DB65FA}" dt="2020-11-27T02:37:48.716" v="22"/>
          <ac:spMkLst>
            <pc:docMk/>
            <pc:sldMk cId="3942165063" sldId="272"/>
            <ac:spMk id="4" creationId="{8E9687CE-C42E-4D06-BAE5-9FC7F3517C01}"/>
          </ac:spMkLst>
        </pc:spChg>
        <pc:spChg chg="add del mod">
          <ac:chgData name="Matheus Zanchi" userId="65057dd54fa8dd10" providerId="LiveId" clId="{7FB3C8C4-D0C4-47A9-8A22-4F6B96DB65FA}" dt="2020-11-27T02:37:48.716" v="22"/>
          <ac:spMkLst>
            <pc:docMk/>
            <pc:sldMk cId="3942165063" sldId="272"/>
            <ac:spMk id="5" creationId="{62038B02-1015-4D34-94BF-7E9635A263D6}"/>
          </ac:spMkLst>
        </pc:spChg>
        <pc:spChg chg="mod">
          <ac:chgData name="Matheus Zanchi" userId="65057dd54fa8dd10" providerId="LiveId" clId="{7FB3C8C4-D0C4-47A9-8A22-4F6B96DB65FA}" dt="2020-11-27T02:37:49.145" v="23" actId="26606"/>
          <ac:spMkLst>
            <pc:docMk/>
            <pc:sldMk cId="3942165063" sldId="272"/>
            <ac:spMk id="7" creationId="{81FF7937-489B-41BB-8128-025DD72C5C31}"/>
          </ac:spMkLst>
        </pc:spChg>
        <pc:spChg chg="add del">
          <ac:chgData name="Matheus Zanchi" userId="65057dd54fa8dd10" providerId="LiveId" clId="{7FB3C8C4-D0C4-47A9-8A22-4F6B96DB65FA}" dt="2020-11-27T02:37:24.665" v="6" actId="26606"/>
          <ac:spMkLst>
            <pc:docMk/>
            <pc:sldMk cId="3942165063" sldId="272"/>
            <ac:spMk id="17" creationId="{32BC26D8-82FB-445E-AA49-62A77D7C1EE0}"/>
          </ac:spMkLst>
        </pc:spChg>
        <pc:spChg chg="add del">
          <ac:chgData name="Matheus Zanchi" userId="65057dd54fa8dd10" providerId="LiveId" clId="{7FB3C8C4-D0C4-47A9-8A22-4F6B96DB65FA}" dt="2020-11-27T02:37:24.665" v="6" actId="26606"/>
          <ac:spMkLst>
            <pc:docMk/>
            <pc:sldMk cId="3942165063" sldId="272"/>
            <ac:spMk id="19" creationId="{CB44330D-EA18-4254-AA95-EB49948539B8}"/>
          </ac:spMkLst>
        </pc:spChg>
        <pc:spChg chg="add del">
          <ac:chgData name="Matheus Zanchi" userId="65057dd54fa8dd10" providerId="LiveId" clId="{7FB3C8C4-D0C4-47A9-8A22-4F6B96DB65FA}" dt="2020-11-27T02:37:26.574" v="8" actId="26606"/>
          <ac:spMkLst>
            <pc:docMk/>
            <pc:sldMk cId="3942165063" sldId="272"/>
            <ac:spMk id="21" creationId="{1500B4A4-B1F1-41EA-886A-B8A210DBCA3B}"/>
          </ac:spMkLst>
        </pc:spChg>
        <pc:spChg chg="add del">
          <ac:chgData name="Matheus Zanchi" userId="65057dd54fa8dd10" providerId="LiveId" clId="{7FB3C8C4-D0C4-47A9-8A22-4F6B96DB65FA}" dt="2020-11-27T02:37:26.574" v="8" actId="26606"/>
          <ac:spMkLst>
            <pc:docMk/>
            <pc:sldMk cId="3942165063" sldId="272"/>
            <ac:spMk id="22" creationId="{5E55A99C-0BDC-4DBE-8E40-9FA66F629FA1}"/>
          </ac:spMkLst>
        </pc:spChg>
        <pc:spChg chg="add del">
          <ac:chgData name="Matheus Zanchi" userId="65057dd54fa8dd10" providerId="LiveId" clId="{7FB3C8C4-D0C4-47A9-8A22-4F6B96DB65FA}" dt="2020-11-27T02:37:29.240" v="10" actId="26606"/>
          <ac:spMkLst>
            <pc:docMk/>
            <pc:sldMk cId="3942165063" sldId="272"/>
            <ac:spMk id="24" creationId="{57845966-6EFC-468A-9CC7-BAB4B95854E7}"/>
          </ac:spMkLst>
        </pc:spChg>
        <pc:spChg chg="add del">
          <ac:chgData name="Matheus Zanchi" userId="65057dd54fa8dd10" providerId="LiveId" clId="{7FB3C8C4-D0C4-47A9-8A22-4F6B96DB65FA}" dt="2020-11-27T02:37:29.240" v="10" actId="26606"/>
          <ac:spMkLst>
            <pc:docMk/>
            <pc:sldMk cId="3942165063" sldId="272"/>
            <ac:spMk id="26" creationId="{ADAD1991-FFD1-4E94-ABAB-7560D33008E4}"/>
          </ac:spMkLst>
        </pc:spChg>
        <pc:spChg chg="add del">
          <ac:chgData name="Matheus Zanchi" userId="65057dd54fa8dd10" providerId="LiveId" clId="{7FB3C8C4-D0C4-47A9-8A22-4F6B96DB65FA}" dt="2020-11-27T02:37:31.468" v="12" actId="26606"/>
          <ac:spMkLst>
            <pc:docMk/>
            <pc:sldMk cId="3942165063" sldId="272"/>
            <ac:spMk id="28" creationId="{0B761509-3B9A-49A6-A84B-C3D86811697D}"/>
          </ac:spMkLst>
        </pc:spChg>
        <pc:spChg chg="add del">
          <ac:chgData name="Matheus Zanchi" userId="65057dd54fa8dd10" providerId="LiveId" clId="{7FB3C8C4-D0C4-47A9-8A22-4F6B96DB65FA}" dt="2020-11-27T02:37:31.468" v="12" actId="26606"/>
          <ac:spMkLst>
            <pc:docMk/>
            <pc:sldMk cId="3942165063" sldId="272"/>
            <ac:spMk id="29" creationId="{91DE43FD-EB47-414A-B0AB-169B0FFFA527}"/>
          </ac:spMkLst>
        </pc:spChg>
        <pc:spChg chg="add del">
          <ac:chgData name="Matheus Zanchi" userId="65057dd54fa8dd10" providerId="LiveId" clId="{7FB3C8C4-D0C4-47A9-8A22-4F6B96DB65FA}" dt="2020-11-27T02:37:32.365" v="14" actId="26606"/>
          <ac:spMkLst>
            <pc:docMk/>
            <pc:sldMk cId="3942165063" sldId="272"/>
            <ac:spMk id="33" creationId="{69D184B2-2226-4E31-BCCB-444330767440}"/>
          </ac:spMkLst>
        </pc:spChg>
        <pc:spChg chg="add del">
          <ac:chgData name="Matheus Zanchi" userId="65057dd54fa8dd10" providerId="LiveId" clId="{7FB3C8C4-D0C4-47A9-8A22-4F6B96DB65FA}" dt="2020-11-27T02:37:32.365" v="14" actId="26606"/>
          <ac:spMkLst>
            <pc:docMk/>
            <pc:sldMk cId="3942165063" sldId="272"/>
            <ac:spMk id="34" creationId="{1AC4D4E3-486A-464A-8EC8-D44881097267}"/>
          </ac:spMkLst>
        </pc:spChg>
        <pc:spChg chg="add del">
          <ac:chgData name="Matheus Zanchi" userId="65057dd54fa8dd10" providerId="LiveId" clId="{7FB3C8C4-D0C4-47A9-8A22-4F6B96DB65FA}" dt="2020-11-27T02:37:32.365" v="14" actId="26606"/>
          <ac:spMkLst>
            <pc:docMk/>
            <pc:sldMk cId="3942165063" sldId="272"/>
            <ac:spMk id="35" creationId="{864DE13E-58EB-4475-B79C-0D4FC651239B}"/>
          </ac:spMkLst>
        </pc:spChg>
        <pc:spChg chg="add del">
          <ac:chgData name="Matheus Zanchi" userId="65057dd54fa8dd10" providerId="LiveId" clId="{7FB3C8C4-D0C4-47A9-8A22-4F6B96DB65FA}" dt="2020-11-27T02:37:34.581" v="16" actId="26606"/>
          <ac:spMkLst>
            <pc:docMk/>
            <pc:sldMk cId="3942165063" sldId="272"/>
            <ac:spMk id="37" creationId="{B649E800-A5C8-49A0-A453-ED537DA3156A}"/>
          </ac:spMkLst>
        </pc:spChg>
        <pc:spChg chg="add del">
          <ac:chgData name="Matheus Zanchi" userId="65057dd54fa8dd10" providerId="LiveId" clId="{7FB3C8C4-D0C4-47A9-8A22-4F6B96DB65FA}" dt="2020-11-27T02:37:34.581" v="16" actId="26606"/>
          <ac:spMkLst>
            <pc:docMk/>
            <pc:sldMk cId="3942165063" sldId="272"/>
            <ac:spMk id="38" creationId="{8BA67DD7-B75D-4A30-90A4-EEA9F64AF11B}"/>
          </ac:spMkLst>
        </pc:spChg>
        <pc:spChg chg="add del">
          <ac:chgData name="Matheus Zanchi" userId="65057dd54fa8dd10" providerId="LiveId" clId="{7FB3C8C4-D0C4-47A9-8A22-4F6B96DB65FA}" dt="2020-11-27T02:37:38.114" v="18" actId="26606"/>
          <ac:spMkLst>
            <pc:docMk/>
            <pc:sldMk cId="3942165063" sldId="272"/>
            <ac:spMk id="42" creationId="{32BC26D8-82FB-445E-AA49-62A77D7C1EE0}"/>
          </ac:spMkLst>
        </pc:spChg>
        <pc:spChg chg="add del">
          <ac:chgData name="Matheus Zanchi" userId="65057dd54fa8dd10" providerId="LiveId" clId="{7FB3C8C4-D0C4-47A9-8A22-4F6B96DB65FA}" dt="2020-11-27T02:37:38.114" v="18" actId="26606"/>
          <ac:spMkLst>
            <pc:docMk/>
            <pc:sldMk cId="3942165063" sldId="272"/>
            <ac:spMk id="43" creationId="{CB44330D-EA18-4254-AA95-EB49948539B8}"/>
          </ac:spMkLst>
        </pc:spChg>
        <pc:grpChg chg="add del">
          <ac:chgData name="Matheus Zanchi" userId="65057dd54fa8dd10" providerId="LiveId" clId="{7FB3C8C4-D0C4-47A9-8A22-4F6B96DB65FA}" dt="2020-11-27T02:37:31.468" v="12" actId="26606"/>
          <ac:grpSpMkLst>
            <pc:docMk/>
            <pc:sldMk cId="3942165063" sldId="272"/>
            <ac:grpSpMk id="30" creationId="{58495BCC-CE77-4CC2-952E-846F41119FD5}"/>
          </ac:grpSpMkLst>
        </pc:grpChg>
        <pc:grpChg chg="add del">
          <ac:chgData name="Matheus Zanchi" userId="65057dd54fa8dd10" providerId="LiveId" clId="{7FB3C8C4-D0C4-47A9-8A22-4F6B96DB65FA}" dt="2020-11-27T02:37:34.581" v="16" actId="26606"/>
          <ac:grpSpMkLst>
            <pc:docMk/>
            <pc:sldMk cId="3942165063" sldId="272"/>
            <ac:grpSpMk id="39" creationId="{E8C5FC48-0A3C-4D6D-A0D5-EEE93213DBBE}"/>
          </ac:grpSpMkLst>
        </pc:grpChg>
        <pc:picChg chg="del">
          <ac:chgData name="Matheus Zanchi" userId="65057dd54fa8dd10" providerId="LiveId" clId="{7FB3C8C4-D0C4-47A9-8A22-4F6B96DB65FA}" dt="2020-11-27T02:36:42.861" v="1" actId="478"/>
          <ac:picMkLst>
            <pc:docMk/>
            <pc:sldMk cId="3942165063" sldId="272"/>
            <ac:picMk id="2" creationId="{5F57ED16-5ADB-484A-9B69-C867A8EDB0B5}"/>
          </ac:picMkLst>
        </pc:picChg>
        <pc:picChg chg="add mod ord">
          <ac:chgData name="Matheus Zanchi" userId="65057dd54fa8dd10" providerId="LiveId" clId="{7FB3C8C4-D0C4-47A9-8A22-4F6B96DB65FA}" dt="2020-11-27T02:37:49.145" v="23" actId="26606"/>
          <ac:picMkLst>
            <pc:docMk/>
            <pc:sldMk cId="3942165063" sldId="272"/>
            <ac:picMk id="3" creationId="{A018604E-873B-4723-A918-A7F20EBB5E71}"/>
          </ac:picMkLst>
        </pc:picChg>
        <pc:picChg chg="add del">
          <ac:chgData name="Matheus Zanchi" userId="65057dd54fa8dd10" providerId="LiveId" clId="{7FB3C8C4-D0C4-47A9-8A22-4F6B96DB65FA}" dt="2020-11-27T02:37:29.240" v="10" actId="26606"/>
          <ac:picMkLst>
            <pc:docMk/>
            <pc:sldMk cId="3942165063" sldId="272"/>
            <ac:picMk id="25" creationId="{75554383-98AF-4A47-BB65-705FAAA4BE6A}"/>
          </ac:picMkLst>
        </pc:picChg>
      </pc:sldChg>
      <pc:sldChg chg="modSp mod">
        <pc:chgData name="Matheus Zanchi" userId="65057dd54fa8dd10" providerId="LiveId" clId="{7FB3C8C4-D0C4-47A9-8A22-4F6B96DB65FA}" dt="2020-11-27T02:40:53.972" v="35" actId="20577"/>
        <pc:sldMkLst>
          <pc:docMk/>
          <pc:sldMk cId="4025586000" sldId="273"/>
        </pc:sldMkLst>
        <pc:spChg chg="mod">
          <ac:chgData name="Matheus Zanchi" userId="65057dd54fa8dd10" providerId="LiveId" clId="{7FB3C8C4-D0C4-47A9-8A22-4F6B96DB65FA}" dt="2020-11-27T02:40:53.972" v="35" actId="20577"/>
          <ac:spMkLst>
            <pc:docMk/>
            <pc:sldMk cId="4025586000" sldId="273"/>
            <ac:spMk id="8" creationId="{14AFB518-CC91-4DB5-BA88-51DC94F95798}"/>
          </ac:spMkLst>
        </pc:spChg>
      </pc:sldChg>
    </pc:docChg>
  </pc:docChgLst>
  <pc:docChgLst>
    <pc:chgData name="matheuszanchi@outlook.com" userId="65057dd54fa8dd10" providerId="LiveId" clId="{7FB3C8C4-D0C4-47A9-8A22-4F6B96DB65FA}"/>
    <pc:docChg chg="custSel addSld delSld modSld sldOrd">
      <pc:chgData name="matheuszanchi@outlook.com" userId="65057dd54fa8dd10" providerId="LiveId" clId="{7FB3C8C4-D0C4-47A9-8A22-4F6B96DB65FA}" dt="2020-11-04T03:07:52.230" v="187" actId="47"/>
      <pc:docMkLst>
        <pc:docMk/>
      </pc:docMkLst>
      <pc:sldChg chg="addSp modSp">
        <pc:chgData name="matheuszanchi@outlook.com" userId="65057dd54fa8dd10" providerId="LiveId" clId="{7FB3C8C4-D0C4-47A9-8A22-4F6B96DB65FA}" dt="2020-10-28T01:07:31.722" v="15" actId="931"/>
        <pc:sldMkLst>
          <pc:docMk/>
          <pc:sldMk cId="49164553" sldId="263"/>
        </pc:sldMkLst>
        <pc:picChg chg="add mod">
          <ac:chgData name="matheuszanchi@outlook.com" userId="65057dd54fa8dd10" providerId="LiveId" clId="{7FB3C8C4-D0C4-47A9-8A22-4F6B96DB65FA}" dt="2020-10-28T00:13:28.717" v="3" actId="931"/>
          <ac:picMkLst>
            <pc:docMk/>
            <pc:sldMk cId="49164553" sldId="263"/>
            <ac:picMk id="5" creationId="{C91CFEC3-DCD5-47DB-8B68-F843A0CA0F86}"/>
          </ac:picMkLst>
        </pc:picChg>
        <pc:picChg chg="add mod">
          <ac:chgData name="matheuszanchi@outlook.com" userId="65057dd54fa8dd10" providerId="LiveId" clId="{7FB3C8C4-D0C4-47A9-8A22-4F6B96DB65FA}" dt="2020-10-28T00:19:45.886" v="4" actId="931"/>
          <ac:picMkLst>
            <pc:docMk/>
            <pc:sldMk cId="49164553" sldId="263"/>
            <ac:picMk id="10" creationId="{849869DF-6929-4442-952C-BC1D68662F9A}"/>
          </ac:picMkLst>
        </pc:picChg>
        <pc:picChg chg="add mod">
          <ac:chgData name="matheuszanchi@outlook.com" userId="65057dd54fa8dd10" providerId="LiveId" clId="{7FB3C8C4-D0C4-47A9-8A22-4F6B96DB65FA}" dt="2020-10-28T01:07:31.722" v="15" actId="931"/>
          <ac:picMkLst>
            <pc:docMk/>
            <pc:sldMk cId="49164553" sldId="263"/>
            <ac:picMk id="13" creationId="{D31D289B-C0EA-424F-9F8B-A97F86A1AD7C}"/>
          </ac:picMkLst>
        </pc:picChg>
      </pc:sldChg>
      <pc:sldChg chg="addSp delSp modSp">
        <pc:chgData name="matheuszanchi@outlook.com" userId="65057dd54fa8dd10" providerId="LiveId" clId="{7FB3C8C4-D0C4-47A9-8A22-4F6B96DB65FA}" dt="2020-10-28T00:10:57.100" v="2" actId="931"/>
        <pc:sldMkLst>
          <pc:docMk/>
          <pc:sldMk cId="2777405629" sldId="264"/>
        </pc:sldMkLst>
        <pc:spChg chg="add del mod">
          <ac:chgData name="matheuszanchi@outlook.com" userId="65057dd54fa8dd10" providerId="LiveId" clId="{7FB3C8C4-D0C4-47A9-8A22-4F6B96DB65FA}" dt="2020-10-28T00:00:12.031" v="1"/>
          <ac:spMkLst>
            <pc:docMk/>
            <pc:sldMk cId="2777405629" sldId="264"/>
            <ac:spMk id="5" creationId="{FF5D430D-04B4-4DFE-80CF-A5ED849C421F}"/>
          </ac:spMkLst>
        </pc:spChg>
        <pc:picChg chg="add mod">
          <ac:chgData name="matheuszanchi@outlook.com" userId="65057dd54fa8dd10" providerId="LiveId" clId="{7FB3C8C4-D0C4-47A9-8A22-4F6B96DB65FA}" dt="2020-10-28T00:10:57.100" v="2" actId="931"/>
          <ac:picMkLst>
            <pc:docMk/>
            <pc:sldMk cId="2777405629" sldId="264"/>
            <ac:picMk id="13" creationId="{ADA2B06C-C6A2-4C63-810C-C527C28F8E0B}"/>
          </ac:picMkLst>
        </pc:picChg>
      </pc:sldChg>
      <pc:sldChg chg="addSp modSp ord">
        <pc:chgData name="matheuszanchi@outlook.com" userId="65057dd54fa8dd10" providerId="LiveId" clId="{7FB3C8C4-D0C4-47A9-8A22-4F6B96DB65FA}" dt="2020-10-28T00:32:18.312" v="6"/>
        <pc:sldMkLst>
          <pc:docMk/>
          <pc:sldMk cId="3211636705" sldId="265"/>
        </pc:sldMkLst>
        <pc:cxnChg chg="add mod">
          <ac:chgData name="matheuszanchi@outlook.com" userId="65057dd54fa8dd10" providerId="LiveId" clId="{7FB3C8C4-D0C4-47A9-8A22-4F6B96DB65FA}" dt="2020-10-28T00:32:18.312" v="6"/>
          <ac:cxnSpMkLst>
            <pc:docMk/>
            <pc:sldMk cId="3211636705" sldId="265"/>
            <ac:cxnSpMk id="5" creationId="{58E68BFC-1AE9-4ED3-8642-89167E130F00}"/>
          </ac:cxnSpMkLst>
        </pc:cxnChg>
      </pc:sldChg>
      <pc:sldChg chg="addSp modSp ord">
        <pc:chgData name="matheuszanchi@outlook.com" userId="65057dd54fa8dd10" providerId="LiveId" clId="{7FB3C8C4-D0C4-47A9-8A22-4F6B96DB65FA}" dt="2020-10-28T01:10:41.792" v="16"/>
        <pc:sldMkLst>
          <pc:docMk/>
          <pc:sldMk cId="1684538218" sldId="266"/>
        </pc:sldMkLst>
        <pc:picChg chg="add">
          <ac:chgData name="matheuszanchi@outlook.com" userId="65057dd54fa8dd10" providerId="LiveId" clId="{7FB3C8C4-D0C4-47A9-8A22-4F6B96DB65FA}" dt="2020-10-28T00:34:56.716" v="8"/>
          <ac:picMkLst>
            <pc:docMk/>
            <pc:sldMk cId="1684538218" sldId="266"/>
            <ac:picMk id="2" creationId="{860586D3-7D50-4D38-A941-62E0D0DD0B54}"/>
          </ac:picMkLst>
        </pc:picChg>
        <pc:picChg chg="add">
          <ac:chgData name="matheuszanchi@outlook.com" userId="65057dd54fa8dd10" providerId="LiveId" clId="{7FB3C8C4-D0C4-47A9-8A22-4F6B96DB65FA}" dt="2020-10-28T01:10:41.792" v="16"/>
          <ac:picMkLst>
            <pc:docMk/>
            <pc:sldMk cId="1684538218" sldId="266"/>
            <ac:picMk id="4" creationId="{1D154ECC-BDF7-4317-B7D9-DA9D27089B81}"/>
          </ac:picMkLst>
        </pc:picChg>
        <pc:cxnChg chg="add mod">
          <ac:chgData name="matheuszanchi@outlook.com" userId="65057dd54fa8dd10" providerId="LiveId" clId="{7FB3C8C4-D0C4-47A9-8A22-4F6B96DB65FA}" dt="2020-10-28T00:58:18.073" v="14"/>
          <ac:cxnSpMkLst>
            <pc:docMk/>
            <pc:sldMk cId="1684538218" sldId="266"/>
            <ac:cxnSpMk id="6" creationId="{AA8E495A-9CF0-46A6-9AB2-340B52FD77EB}"/>
          </ac:cxnSpMkLst>
        </pc:cxnChg>
      </pc:sldChg>
      <pc:sldChg chg="addSp ord">
        <pc:chgData name="matheuszanchi@outlook.com" userId="65057dd54fa8dd10" providerId="LiveId" clId="{7FB3C8C4-D0C4-47A9-8A22-4F6B96DB65FA}" dt="2020-10-28T00:35:42.148" v="10"/>
        <pc:sldMkLst>
          <pc:docMk/>
          <pc:sldMk cId="2979916141" sldId="267"/>
        </pc:sldMkLst>
        <pc:picChg chg="add">
          <ac:chgData name="matheuszanchi@outlook.com" userId="65057dd54fa8dd10" providerId="LiveId" clId="{7FB3C8C4-D0C4-47A9-8A22-4F6B96DB65FA}" dt="2020-10-28T00:35:42.148" v="10"/>
          <ac:picMkLst>
            <pc:docMk/>
            <pc:sldMk cId="2979916141" sldId="267"/>
            <ac:picMk id="2" creationId="{9FAE4EF3-142A-4334-956E-446E1A0F7605}"/>
          </ac:picMkLst>
        </pc:picChg>
      </pc:sldChg>
      <pc:sldChg chg="addSp modSp ord">
        <pc:chgData name="matheuszanchi@outlook.com" userId="65057dd54fa8dd10" providerId="LiveId" clId="{7FB3C8C4-D0C4-47A9-8A22-4F6B96DB65FA}" dt="2020-10-28T00:44:44.464" v="13" actId="931"/>
        <pc:sldMkLst>
          <pc:docMk/>
          <pc:sldMk cId="1778424478" sldId="268"/>
        </pc:sldMkLst>
        <pc:picChg chg="add mod">
          <ac:chgData name="matheuszanchi@outlook.com" userId="65057dd54fa8dd10" providerId="LiveId" clId="{7FB3C8C4-D0C4-47A9-8A22-4F6B96DB65FA}" dt="2020-10-28T00:44:44.464" v="13" actId="931"/>
          <ac:picMkLst>
            <pc:docMk/>
            <pc:sldMk cId="1778424478" sldId="268"/>
            <ac:picMk id="4" creationId="{B9083DFC-64F4-4E2A-912A-4196CA4CF516}"/>
          </ac:picMkLst>
        </pc:picChg>
      </pc:sldChg>
      <pc:sldChg chg="addSp">
        <pc:chgData name="matheuszanchi@outlook.com" userId="65057dd54fa8dd10" providerId="LiveId" clId="{7FB3C8C4-D0C4-47A9-8A22-4F6B96DB65FA}" dt="2020-10-28T01:11:55.957" v="17"/>
        <pc:sldMkLst>
          <pc:docMk/>
          <pc:sldMk cId="1420974731" sldId="269"/>
        </pc:sldMkLst>
        <pc:picChg chg="add">
          <ac:chgData name="matheuszanchi@outlook.com" userId="65057dd54fa8dd10" providerId="LiveId" clId="{7FB3C8C4-D0C4-47A9-8A22-4F6B96DB65FA}" dt="2020-10-28T01:11:55.957" v="17"/>
          <ac:picMkLst>
            <pc:docMk/>
            <pc:sldMk cId="1420974731" sldId="269"/>
            <ac:picMk id="3" creationId="{92BFF575-DF31-44AD-A0C7-6E43B3CB5F99}"/>
          </ac:picMkLst>
        </pc:picChg>
      </pc:sldChg>
      <pc:sldChg chg="delSp modSp mod">
        <pc:chgData name="matheuszanchi@outlook.com" userId="65057dd54fa8dd10" providerId="LiveId" clId="{7FB3C8C4-D0C4-47A9-8A22-4F6B96DB65FA}" dt="2020-11-04T02:56:17.874" v="119" actId="20577"/>
        <pc:sldMkLst>
          <pc:docMk/>
          <pc:sldMk cId="903630947" sldId="270"/>
        </pc:sldMkLst>
        <pc:spChg chg="del">
          <ac:chgData name="matheuszanchi@outlook.com" userId="65057dd54fa8dd10" providerId="LiveId" clId="{7FB3C8C4-D0C4-47A9-8A22-4F6B96DB65FA}" dt="2020-10-28T01:27:57.069" v="18"/>
          <ac:spMkLst>
            <pc:docMk/>
            <pc:sldMk cId="903630947" sldId="270"/>
            <ac:spMk id="2" creationId="{31D9E9BB-FD19-417F-BB4D-D1CD85A067ED}"/>
          </ac:spMkLst>
        </pc:spChg>
        <pc:spChg chg="mod">
          <ac:chgData name="matheuszanchi@outlook.com" userId="65057dd54fa8dd10" providerId="LiveId" clId="{7FB3C8C4-D0C4-47A9-8A22-4F6B96DB65FA}" dt="2020-11-04T02:56:17.874" v="119" actId="20577"/>
          <ac:spMkLst>
            <pc:docMk/>
            <pc:sldMk cId="903630947" sldId="270"/>
            <ac:spMk id="15" creationId="{9338D54A-D105-42B5-80A3-21D9B809F4B3}"/>
          </ac:spMkLst>
        </pc:spChg>
      </pc:sldChg>
      <pc:sldChg chg="addSp modSp ord">
        <pc:chgData name="matheuszanchi@outlook.com" userId="65057dd54fa8dd10" providerId="LiveId" clId="{7FB3C8C4-D0C4-47A9-8A22-4F6B96DB65FA}" dt="2020-10-28T01:39:20.300" v="20" actId="931"/>
        <pc:sldMkLst>
          <pc:docMk/>
          <pc:sldMk cId="1133554016" sldId="271"/>
        </pc:sldMkLst>
        <pc:picChg chg="add mod">
          <ac:chgData name="matheuszanchi@outlook.com" userId="65057dd54fa8dd10" providerId="LiveId" clId="{7FB3C8C4-D0C4-47A9-8A22-4F6B96DB65FA}" dt="2020-10-28T01:39:20.300" v="20" actId="931"/>
          <ac:picMkLst>
            <pc:docMk/>
            <pc:sldMk cId="1133554016" sldId="271"/>
            <ac:picMk id="5" creationId="{05509F1C-357A-40A3-9A02-500D05807026}"/>
          </ac:picMkLst>
        </pc:picChg>
      </pc:sldChg>
      <pc:sldChg chg="addSp delSp modSp mod modAnim">
        <pc:chgData name="matheuszanchi@outlook.com" userId="65057dd54fa8dd10" providerId="LiveId" clId="{7FB3C8C4-D0C4-47A9-8A22-4F6B96DB65FA}" dt="2020-11-04T03:07:45.293" v="186" actId="1076"/>
        <pc:sldMkLst>
          <pc:docMk/>
          <pc:sldMk cId="3942165063" sldId="272"/>
        </pc:sldMkLst>
        <pc:picChg chg="add mod">
          <ac:chgData name="matheuszanchi@outlook.com" userId="65057dd54fa8dd10" providerId="LiveId" clId="{7FB3C8C4-D0C4-47A9-8A22-4F6B96DB65FA}" dt="2020-11-04T03:07:45.293" v="186" actId="1076"/>
          <ac:picMkLst>
            <pc:docMk/>
            <pc:sldMk cId="3942165063" sldId="272"/>
            <ac:picMk id="2" creationId="{5F57ED16-5ADB-484A-9B69-C867A8EDB0B5}"/>
          </ac:picMkLst>
        </pc:picChg>
        <pc:picChg chg="del">
          <ac:chgData name="matheuszanchi@outlook.com" userId="65057dd54fa8dd10" providerId="LiveId" clId="{7FB3C8C4-D0C4-47A9-8A22-4F6B96DB65FA}" dt="2020-11-04T03:06:13.708" v="181" actId="478"/>
          <ac:picMkLst>
            <pc:docMk/>
            <pc:sldMk cId="3942165063" sldId="272"/>
            <ac:picMk id="6" creationId="{E7DE82B9-9D41-4ADB-A98E-BEAA6CF9FA79}"/>
          </ac:picMkLst>
        </pc:picChg>
        <pc:picChg chg="del">
          <ac:chgData name="matheuszanchi@outlook.com" userId="65057dd54fa8dd10" providerId="LiveId" clId="{7FB3C8C4-D0C4-47A9-8A22-4F6B96DB65FA}" dt="2020-11-04T03:06:16.688" v="182" actId="478"/>
          <ac:picMkLst>
            <pc:docMk/>
            <pc:sldMk cId="3942165063" sldId="272"/>
            <ac:picMk id="8" creationId="{881C505D-DFFE-441F-ADFF-7E63077DF075}"/>
          </ac:picMkLst>
        </pc:picChg>
      </pc:sldChg>
      <pc:sldChg chg="delSp modSp add mod ord">
        <pc:chgData name="matheuszanchi@outlook.com" userId="65057dd54fa8dd10" providerId="LiveId" clId="{7FB3C8C4-D0C4-47A9-8A22-4F6B96DB65FA}" dt="2020-11-04T02:57:58.356" v="179" actId="20577"/>
        <pc:sldMkLst>
          <pc:docMk/>
          <pc:sldMk cId="4025586000" sldId="273"/>
        </pc:sldMkLst>
        <pc:spChg chg="del mod">
          <ac:chgData name="matheuszanchi@outlook.com" userId="65057dd54fa8dd10" providerId="LiveId" clId="{7FB3C8C4-D0C4-47A9-8A22-4F6B96DB65FA}" dt="2020-11-04T02:57:10.165" v="145" actId="478"/>
          <ac:spMkLst>
            <pc:docMk/>
            <pc:sldMk cId="4025586000" sldId="273"/>
            <ac:spMk id="2" creationId="{0272698F-B5B8-4831-A92E-930ACB3C9FE3}"/>
          </ac:spMkLst>
        </pc:spChg>
        <pc:spChg chg="mod">
          <ac:chgData name="matheuszanchi@outlook.com" userId="65057dd54fa8dd10" providerId="LiveId" clId="{7FB3C8C4-D0C4-47A9-8A22-4F6B96DB65FA}" dt="2020-11-04T02:57:58.356" v="179" actId="20577"/>
          <ac:spMkLst>
            <pc:docMk/>
            <pc:sldMk cId="4025586000" sldId="273"/>
            <ac:spMk id="8" creationId="{14AFB518-CC91-4DB5-BA88-51DC94F95798}"/>
          </ac:spMkLst>
        </pc:spChg>
      </pc:sldChg>
      <pc:sldChg chg="add del">
        <pc:chgData name="matheuszanchi@outlook.com" userId="65057dd54fa8dd10" providerId="LiveId" clId="{7FB3C8C4-D0C4-47A9-8A22-4F6B96DB65FA}" dt="2020-11-04T03:07:52.230" v="187" actId="47"/>
        <pc:sldMkLst>
          <pc:docMk/>
          <pc:sldMk cId="3942703972" sldId="274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2A27F9-82F9-4EE9-84CE-7A61DE42E5A4}" type="datetimeFigureOut">
              <a:rPr lang="pt-BR" smtClean="0"/>
              <a:t>09/12/2020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3B6B1C-3643-47AE-8BFD-115D5E5A4DF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348558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8722175-DB7D-4255-909C-EC1C872529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2DC759F-486A-4A59-824F-AF7F2266D2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B73325A-09F5-4094-AAC1-DD6FD39C4E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EA413-E7EE-45B4-BD52-243E056C89B1}" type="datetimeFigureOut">
              <a:rPr lang="pt-BR" smtClean="0"/>
              <a:t>09/12/2020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59BCABF-1549-4459-84E6-1FA8716D61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104C6DF-4589-4B86-9A6B-5C2994FB2E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C625F-1EF6-41CD-A389-0FE6242FB80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117661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35DE0B-1D71-4911-A1C6-25B2AF4AE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CD658696-5BFE-455A-8BF2-F09A1D9FC0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1526281-044B-4CBB-A949-5C701D632F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EA413-E7EE-45B4-BD52-243E056C89B1}" type="datetimeFigureOut">
              <a:rPr lang="pt-BR" smtClean="0"/>
              <a:t>09/12/2020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2A3EEA9-4FB3-45C7-A609-65EE813EEC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8AEE8CA-5EAE-438A-B2B2-6F5989B22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C625F-1EF6-41CD-A389-0FE6242FB80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492011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35FC4BEB-7CEB-4A82-847B-3081BDE0A45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E61F45B9-A55E-4089-88D7-E928E58191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C953D01-0969-4457-A08B-2EDB654E03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EA413-E7EE-45B4-BD52-243E056C89B1}" type="datetimeFigureOut">
              <a:rPr lang="pt-BR" smtClean="0"/>
              <a:t>09/12/2020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9C14839-4CB8-4CA0-A7F7-56A574E64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AAE81F0-CCA2-4BC2-B8F0-F8DF72B37B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C625F-1EF6-41CD-A389-0FE6242FB80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467080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41767A-F0A3-4F0B-B0B2-C73289D3B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64187D2-D07A-4158-B8A7-173BE42994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F81AE43-C7F4-4C33-A49E-10917A8084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EA413-E7EE-45B4-BD52-243E056C89B1}" type="datetimeFigureOut">
              <a:rPr lang="pt-BR" smtClean="0"/>
              <a:t>09/12/2020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1FEE7AA-18BC-400C-B98D-EAFF5F5A2C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78CF9D5-D558-4656-B3EC-7001E03E12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C625F-1EF6-41CD-A389-0FE6242FB80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810488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AE6B6E-447E-4619-B035-D75AD780A2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DBA7F5E-CEE2-497D-A160-9B4409D165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E44C8A9-AA52-4E0C-BF3C-C05F8620AC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EA413-E7EE-45B4-BD52-243E056C89B1}" type="datetimeFigureOut">
              <a:rPr lang="pt-BR" smtClean="0"/>
              <a:t>09/12/2020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CCE220A-2A93-4EF3-8925-83C4EEB8DA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AD8A5B2-655F-405A-9915-C33164FB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C625F-1EF6-41CD-A389-0FE6242FB80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30494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6163D7D-A879-4415-B70C-3E29B79256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30ADA35-A0ED-416E-9A9F-F0A2D8F9C2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F859D671-4BE5-4779-9D35-50FF5CD2D0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F598D8A-B9BE-47D4-8FBD-11B4D7F17F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EA413-E7EE-45B4-BD52-243E056C89B1}" type="datetimeFigureOut">
              <a:rPr lang="pt-BR" smtClean="0"/>
              <a:t>09/12/2020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2E3F94E-1372-46AC-9B67-EEB4046AB6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9C85E4FF-8F95-41BD-9BC0-E6208907B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C625F-1EF6-41CD-A389-0FE6242FB80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615083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FE37053-97D8-4A52-B549-60143E59B1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CC3A2E0-ADBB-464C-A727-A846BED81E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9F1EC8D-FE18-4F06-85E2-52F5FE8833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B1197F3A-9624-4D5F-9742-270D81EDABD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0B72085C-7825-44FA-9074-588879AD248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3B5477B7-3B28-46F0-BF2A-70A43A3F0C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EA413-E7EE-45B4-BD52-243E056C89B1}" type="datetimeFigureOut">
              <a:rPr lang="pt-BR" smtClean="0"/>
              <a:t>09/12/2020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B51E4A99-2B20-48AC-9AB4-66928D7746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B352982A-4A79-4174-9B30-9804C16CC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C625F-1EF6-41CD-A389-0FE6242FB80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904198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8C79AC1-7FC9-4457-B417-2B398D5AE7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341CB98A-32C5-490A-834E-3C3E1B4B5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EA413-E7EE-45B4-BD52-243E056C89B1}" type="datetimeFigureOut">
              <a:rPr lang="pt-BR" smtClean="0"/>
              <a:t>09/12/2020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0527BFBB-EAB8-4920-9106-B5F39839E2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83C2494F-4FB0-4E92-892C-97B98D5310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C625F-1EF6-41CD-A389-0FE6242FB80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628061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EE4654E5-7D2E-4749-866B-F24255FA8A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EA413-E7EE-45B4-BD52-243E056C89B1}" type="datetimeFigureOut">
              <a:rPr lang="pt-BR" smtClean="0"/>
              <a:t>09/12/2020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272B1FB3-3127-430D-BD9B-716CCAF8A6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6469D82-C69D-448A-A06B-90C499700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C625F-1EF6-41CD-A389-0FE6242FB80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245484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90CA191-0397-493D-BD68-3AACCA4468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E546D07-1552-434D-A717-A41EAECDB6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1395C79C-4218-451B-8539-F5C6FB8FE8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349CA9A4-7D9A-4C3F-B35D-50EC77F623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EA413-E7EE-45B4-BD52-243E056C89B1}" type="datetimeFigureOut">
              <a:rPr lang="pt-BR" smtClean="0"/>
              <a:t>09/12/2020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AEBEE1C-224D-4F84-9293-5D11B150D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F51B300-EAA5-4BD5-9702-DE6D98F1D6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C625F-1EF6-41CD-A389-0FE6242FB80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391308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AEEEAC2-72F2-4198-B751-F802B45FB0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CD86D729-DDD5-4177-BA85-FEE08CBFBD7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7FA29032-FCFF-41B4-8E95-969EBAE5DF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6DBC9777-DF40-4A41-8E50-B09E3F1C55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4EA413-E7EE-45B4-BD52-243E056C89B1}" type="datetimeFigureOut">
              <a:rPr lang="pt-BR" smtClean="0"/>
              <a:t>09/12/2020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07EED81-45D8-458F-9D09-75E6FC9A0D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2734DFA5-81DB-4198-A245-3E623EEBB1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4C625F-1EF6-41CD-A389-0FE6242FB80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616156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814B8C65-BF88-46B4-BB53-CDF82237AC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D5BE285-881E-4EEE-AB15-5B68BB1CFB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D03F9F4-4EE4-410C-8028-5B2D16E5DD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4EA413-E7EE-45B4-BD52-243E056C89B1}" type="datetimeFigureOut">
              <a:rPr lang="pt-BR" smtClean="0"/>
              <a:t>09/12/2020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BAC06C4-BCD2-4DF3-87F9-6CA2ADACBF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09C613E-A3F0-481D-9BD2-CA4BE130BF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4C625F-1EF6-41CD-A389-0FE6242FB80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658155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0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6.gif"/><Relationship Id="rId9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3.png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10" Type="http://schemas.openxmlformats.org/officeDocument/2006/relationships/image" Target="../media/image1.png"/><Relationship Id="rId4" Type="http://schemas.openxmlformats.org/officeDocument/2006/relationships/image" Target="../media/image16.gif"/><Relationship Id="rId9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6.png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10" Type="http://schemas.openxmlformats.org/officeDocument/2006/relationships/image" Target="../media/image1.png"/><Relationship Id="rId4" Type="http://schemas.openxmlformats.org/officeDocument/2006/relationships/image" Target="../media/image16.gif"/><Relationship Id="rId9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8.png"/><Relationship Id="rId12" Type="http://schemas.openxmlformats.org/officeDocument/2006/relationships/image" Target="../media/image2.png"/><Relationship Id="rId2" Type="http://schemas.openxmlformats.org/officeDocument/2006/relationships/audio" Target="../media/media4.mp3"/><Relationship Id="rId1" Type="http://schemas.microsoft.com/office/2007/relationships/media" Target="../media/media4.mp3"/><Relationship Id="rId6" Type="http://schemas.openxmlformats.org/officeDocument/2006/relationships/image" Target="../media/image23.png"/><Relationship Id="rId11" Type="http://schemas.openxmlformats.org/officeDocument/2006/relationships/image" Target="../media/image20.png"/><Relationship Id="rId5" Type="http://schemas.openxmlformats.org/officeDocument/2006/relationships/image" Target="../media/image27.png"/><Relationship Id="rId10" Type="http://schemas.openxmlformats.org/officeDocument/2006/relationships/image" Target="../media/image31.png"/><Relationship Id="rId4" Type="http://schemas.openxmlformats.org/officeDocument/2006/relationships/image" Target="../media/image16.gif"/><Relationship Id="rId9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4.png"/><Relationship Id="rId2" Type="http://schemas.openxmlformats.org/officeDocument/2006/relationships/audio" Target="../media/media5.mp3"/><Relationship Id="rId1" Type="http://schemas.microsoft.com/office/2007/relationships/media" Target="../media/media5.mp3"/><Relationship Id="rId6" Type="http://schemas.openxmlformats.org/officeDocument/2006/relationships/image" Target="../media/image33.png"/><Relationship Id="rId11" Type="http://schemas.openxmlformats.org/officeDocument/2006/relationships/image" Target="../media/image1.png"/><Relationship Id="rId5" Type="http://schemas.openxmlformats.org/officeDocument/2006/relationships/image" Target="../media/image32.png"/><Relationship Id="rId10" Type="http://schemas.openxmlformats.org/officeDocument/2006/relationships/image" Target="../media/image2.png"/><Relationship Id="rId4" Type="http://schemas.openxmlformats.org/officeDocument/2006/relationships/image" Target="../media/image16.gif"/><Relationship Id="rId9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6.png"/><Relationship Id="rId2" Type="http://schemas.openxmlformats.org/officeDocument/2006/relationships/audio" Target="../media/media6.mp3"/><Relationship Id="rId1" Type="http://schemas.microsoft.com/office/2007/relationships/media" Target="../media/media6.mp3"/><Relationship Id="rId6" Type="http://schemas.openxmlformats.org/officeDocument/2006/relationships/image" Target="../media/image35.png"/><Relationship Id="rId5" Type="http://schemas.openxmlformats.org/officeDocument/2006/relationships/image" Target="../media/image23.png"/><Relationship Id="rId10" Type="http://schemas.openxmlformats.org/officeDocument/2006/relationships/image" Target="../media/image1.png"/><Relationship Id="rId4" Type="http://schemas.openxmlformats.org/officeDocument/2006/relationships/image" Target="../media/image16.gif"/><Relationship Id="rId9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8.png"/><Relationship Id="rId2" Type="http://schemas.openxmlformats.org/officeDocument/2006/relationships/audio" Target="../media/media7.mp3"/><Relationship Id="rId1" Type="http://schemas.microsoft.com/office/2007/relationships/media" Target="../media/media7.mp3"/><Relationship Id="rId6" Type="http://schemas.openxmlformats.org/officeDocument/2006/relationships/image" Target="../media/image37.png"/><Relationship Id="rId5" Type="http://schemas.openxmlformats.org/officeDocument/2006/relationships/image" Target="../media/image23.png"/><Relationship Id="rId10" Type="http://schemas.openxmlformats.org/officeDocument/2006/relationships/image" Target="../media/image1.png"/><Relationship Id="rId4" Type="http://schemas.openxmlformats.org/officeDocument/2006/relationships/image" Target="../media/image16.gif"/><Relationship Id="rId9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23.png"/><Relationship Id="rId7" Type="http://schemas.openxmlformats.org/officeDocument/2006/relationships/image" Target="../media/image2.png"/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image" Target="../media/image4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23.png"/><Relationship Id="rId7" Type="http://schemas.openxmlformats.org/officeDocument/2006/relationships/image" Target="../media/image2.png"/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image" Target="../media/image4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1.png"/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4.png"/><Relationship Id="rId2" Type="http://schemas.openxmlformats.org/officeDocument/2006/relationships/audio" Target="../media/media8.mp3"/><Relationship Id="rId1" Type="http://schemas.microsoft.com/office/2007/relationships/media" Target="../media/media8.mp3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10" Type="http://schemas.openxmlformats.org/officeDocument/2006/relationships/image" Target="../media/image1.png"/><Relationship Id="rId4" Type="http://schemas.openxmlformats.org/officeDocument/2006/relationships/image" Target="../media/image16.gif"/><Relationship Id="rId9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1.png"/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3.png"/><Relationship Id="rId2" Type="http://schemas.openxmlformats.org/officeDocument/2006/relationships/audio" Target="../media/media9.mp3"/><Relationship Id="rId1" Type="http://schemas.microsoft.com/office/2007/relationships/media" Target="../media/media9.mp3"/><Relationship Id="rId6" Type="http://schemas.openxmlformats.org/officeDocument/2006/relationships/image" Target="../media/image47.png"/><Relationship Id="rId11" Type="http://schemas.openxmlformats.org/officeDocument/2006/relationships/image" Target="../media/image1.png"/><Relationship Id="rId5" Type="http://schemas.openxmlformats.org/officeDocument/2006/relationships/image" Target="../media/image46.png"/><Relationship Id="rId10" Type="http://schemas.openxmlformats.org/officeDocument/2006/relationships/image" Target="../media/image2.png"/><Relationship Id="rId4" Type="http://schemas.openxmlformats.org/officeDocument/2006/relationships/image" Target="../media/image16.gif"/><Relationship Id="rId9" Type="http://schemas.openxmlformats.org/officeDocument/2006/relationships/image" Target="../media/image20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4.png"/><Relationship Id="rId2" Type="http://schemas.openxmlformats.org/officeDocument/2006/relationships/audio" Target="../media/media10.mp3"/><Relationship Id="rId1" Type="http://schemas.microsoft.com/office/2007/relationships/media" Target="../media/media10.mp3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10" Type="http://schemas.openxmlformats.org/officeDocument/2006/relationships/image" Target="../media/image1.png"/><Relationship Id="rId4" Type="http://schemas.openxmlformats.org/officeDocument/2006/relationships/image" Target="../media/image16.gif"/><Relationship Id="rId9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1.png"/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1.webm"/><Relationship Id="rId1" Type="http://schemas.microsoft.com/office/2007/relationships/media" Target="../media/media11.webm"/><Relationship Id="rId6" Type="http://schemas.openxmlformats.org/officeDocument/2006/relationships/image" Target="../media/image51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72698F-B5B8-4831-A92E-930ACB3C9FE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pt-BR" dirty="0" err="1">
                <a:solidFill>
                  <a:schemeClr val="bg2"/>
                </a:solidFill>
              </a:rPr>
              <a:t>Challenge</a:t>
            </a:r>
            <a:r>
              <a:rPr lang="pt-BR" dirty="0">
                <a:solidFill>
                  <a:schemeClr val="bg2"/>
                </a:solidFill>
              </a:rPr>
              <a:t> </a:t>
            </a:r>
            <a:br>
              <a:rPr lang="pt-BR" dirty="0">
                <a:solidFill>
                  <a:schemeClr val="bg2"/>
                </a:solidFill>
              </a:rPr>
            </a:br>
            <a:r>
              <a:rPr lang="pt-BR" dirty="0">
                <a:solidFill>
                  <a:schemeClr val="bg2"/>
                </a:solidFill>
              </a:rPr>
              <a:t>_________________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14AFB518-CC91-4DB5-BA88-51DC94F95798}"/>
              </a:ext>
            </a:extLst>
          </p:cNvPr>
          <p:cNvSpPr txBox="1"/>
          <p:nvPr/>
        </p:nvSpPr>
        <p:spPr>
          <a:xfrm>
            <a:off x="2728868" y="3800213"/>
            <a:ext cx="673426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6000" dirty="0">
                <a:solidFill>
                  <a:schemeClr val="bg2"/>
                </a:solidFill>
                <a:latin typeface="+mj-lt"/>
              </a:rPr>
              <a:t>FIAP - Dow</a:t>
            </a:r>
            <a:r>
              <a:rPr lang="pt-BR" dirty="0">
                <a:solidFill>
                  <a:schemeClr val="bg2"/>
                </a:solidFill>
              </a:rPr>
              <a:t> 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824746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FA928ED0-72E0-48EE-B5C6-24236BF19E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6370396"/>
            <a:ext cx="742527" cy="244957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268FBBB7-4D68-4274-ACC1-EDCAB2A5EF36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145" y="6232841"/>
            <a:ext cx="694055" cy="520065"/>
          </a:xfrm>
          <a:prstGeom prst="rect">
            <a:avLst/>
          </a:prstGeom>
          <a:noFill/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31D9E9BB-FD19-417F-BB4D-D1CD85A067ED}"/>
              </a:ext>
            </a:extLst>
          </p:cNvPr>
          <p:cNvSpPr txBox="1"/>
          <p:nvPr/>
        </p:nvSpPr>
        <p:spPr>
          <a:xfrm>
            <a:off x="293615" y="729734"/>
            <a:ext cx="1180271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4400" dirty="0" err="1">
                <a:solidFill>
                  <a:srgbClr val="DC435C"/>
                </a:solidFill>
                <a:latin typeface="+mj-lt"/>
              </a:rPr>
              <a:t>What</a:t>
            </a:r>
            <a:r>
              <a:rPr lang="pt-BR" sz="4400" dirty="0">
                <a:solidFill>
                  <a:srgbClr val="DC435C"/>
                </a:solidFill>
                <a:latin typeface="+mj-lt"/>
              </a:rPr>
              <a:t> </a:t>
            </a:r>
            <a:r>
              <a:rPr lang="pt-BR" sz="4400" dirty="0" err="1">
                <a:solidFill>
                  <a:srgbClr val="DC435C"/>
                </a:solidFill>
                <a:latin typeface="+mj-lt"/>
              </a:rPr>
              <a:t>is</a:t>
            </a:r>
            <a:r>
              <a:rPr lang="pt-BR" sz="4400" dirty="0">
                <a:solidFill>
                  <a:srgbClr val="DC435C"/>
                </a:solidFill>
                <a:latin typeface="+mj-lt"/>
              </a:rPr>
              <a:t> a Beacon?</a:t>
            </a:r>
            <a:endParaRPr lang="pt-BR" sz="4400" dirty="0">
              <a:latin typeface="+mj-lt"/>
            </a:endParaRPr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335A55BF-53EA-4F0D-B1F6-8C9CFCC1C5BA}"/>
              </a:ext>
            </a:extLst>
          </p:cNvPr>
          <p:cNvCxnSpPr/>
          <p:nvPr/>
        </p:nvCxnSpPr>
        <p:spPr>
          <a:xfrm>
            <a:off x="2685875" y="1459684"/>
            <a:ext cx="6820250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7" name="CaixaDeTexto 6">
            <a:extLst>
              <a:ext uri="{FF2B5EF4-FFF2-40B4-BE49-F238E27FC236}">
                <a16:creationId xmlns:a16="http://schemas.microsoft.com/office/drawing/2014/main" id="{81FF7937-489B-41BB-8128-025DD72C5C31}"/>
              </a:ext>
            </a:extLst>
          </p:cNvPr>
          <p:cNvSpPr txBox="1"/>
          <p:nvPr/>
        </p:nvSpPr>
        <p:spPr>
          <a:xfrm>
            <a:off x="2454785" y="2690336"/>
            <a:ext cx="350139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DC435C"/>
              </a:buClr>
              <a:buFont typeface="Wingdings" panose="05000000000000000000" pitchFamily="2" charset="2"/>
              <a:buChar char="v"/>
            </a:pPr>
            <a:r>
              <a:rPr lang="pt-BR" dirty="0"/>
              <a:t>IOT Device</a:t>
            </a:r>
          </a:p>
          <a:p>
            <a:pPr>
              <a:buClr>
                <a:srgbClr val="DC435C"/>
              </a:buClr>
            </a:pPr>
            <a:endParaRPr lang="pt-BR" dirty="0"/>
          </a:p>
          <a:p>
            <a:pPr marL="285750" indent="-285750">
              <a:buClr>
                <a:srgbClr val="DC435C"/>
              </a:buClr>
              <a:buFont typeface="Wingdings" panose="05000000000000000000" pitchFamily="2" charset="2"/>
              <a:buChar char="v"/>
            </a:pPr>
            <a:r>
              <a:rPr lang="pt-BR" dirty="0" err="1"/>
              <a:t>Unique</a:t>
            </a:r>
            <a:r>
              <a:rPr lang="pt-BR" dirty="0"/>
              <a:t> ID</a:t>
            </a:r>
          </a:p>
          <a:p>
            <a:pPr>
              <a:buClr>
                <a:srgbClr val="DC435C"/>
              </a:buClr>
            </a:pPr>
            <a:endParaRPr lang="pt-BR" dirty="0"/>
          </a:p>
          <a:p>
            <a:pPr marL="285750" indent="-285750">
              <a:buClr>
                <a:srgbClr val="DC435C"/>
              </a:buClr>
              <a:buFont typeface="Wingdings" panose="05000000000000000000" pitchFamily="2" charset="2"/>
              <a:buChar char="v"/>
            </a:pPr>
            <a:r>
              <a:rPr lang="pt-BR" dirty="0"/>
              <a:t>BLE </a:t>
            </a:r>
            <a:r>
              <a:rPr lang="pt-BR" dirty="0" err="1"/>
              <a:t>technology</a:t>
            </a:r>
            <a:endParaRPr lang="pt-BR" dirty="0"/>
          </a:p>
          <a:p>
            <a:pPr>
              <a:buClr>
                <a:srgbClr val="DC435C"/>
              </a:buClr>
            </a:pPr>
            <a:endParaRPr lang="pt-BR" dirty="0"/>
          </a:p>
          <a:p>
            <a:pPr marL="285750" indent="-285750">
              <a:buClr>
                <a:srgbClr val="DC435C"/>
              </a:buClr>
              <a:buFont typeface="Wingdings" panose="05000000000000000000" pitchFamily="2" charset="2"/>
              <a:buChar char="v"/>
            </a:pPr>
            <a:r>
              <a:rPr lang="pt-BR" dirty="0"/>
              <a:t>“GPS” </a:t>
            </a:r>
          </a:p>
          <a:p>
            <a:pPr marL="285750" indent="-285750">
              <a:buClr>
                <a:srgbClr val="DC435C"/>
              </a:buClr>
              <a:buFont typeface="Wingdings" panose="05000000000000000000" pitchFamily="2" charset="2"/>
              <a:buChar char="v"/>
            </a:pPr>
            <a:endParaRPr lang="pt-BR" dirty="0"/>
          </a:p>
          <a:p>
            <a:pPr marL="285750" indent="-285750">
              <a:buClr>
                <a:srgbClr val="DC435C"/>
              </a:buClr>
              <a:buFont typeface="Wingdings" panose="05000000000000000000" pitchFamily="2" charset="2"/>
              <a:buChar char="v"/>
            </a:pPr>
            <a:r>
              <a:rPr lang="pt-BR" dirty="0" err="1"/>
              <a:t>Customizable</a:t>
            </a:r>
            <a:endParaRPr lang="pt-BR" dirty="0"/>
          </a:p>
          <a:p>
            <a:pPr marL="285750" indent="-285750">
              <a:buClr>
                <a:srgbClr val="DC435C"/>
              </a:buClr>
              <a:buFont typeface="Wingdings" panose="05000000000000000000" pitchFamily="2" charset="2"/>
              <a:buChar char="v"/>
            </a:pPr>
            <a:endParaRPr lang="pt-BR" dirty="0"/>
          </a:p>
          <a:p>
            <a:pPr>
              <a:buClr>
                <a:srgbClr val="DC435C"/>
              </a:buClr>
            </a:pPr>
            <a:endParaRPr lang="pt-BR" dirty="0"/>
          </a:p>
        </p:txBody>
      </p:sp>
      <p:pic>
        <p:nvPicPr>
          <p:cNvPr id="13" name="Imagem 12" descr="Ícone&#10;&#10;Descrição gerada automaticamente">
            <a:extLst>
              <a:ext uri="{FF2B5EF4-FFF2-40B4-BE49-F238E27FC236}">
                <a16:creationId xmlns:a16="http://schemas.microsoft.com/office/drawing/2014/main" id="{ADA2B06C-C6A2-4C63-810C-C527C28F8E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6296" y="2690336"/>
            <a:ext cx="3410125" cy="1762577"/>
          </a:xfrm>
          <a:prstGeom prst="rect">
            <a:avLst/>
          </a:prstGeom>
        </p:spPr>
      </p:pic>
      <p:pic>
        <p:nvPicPr>
          <p:cNvPr id="4" name="Imagem 3" descr="Uma imagem contendo mesa, de madeira, itens, diferente&#10;&#10;Descrição gerada automaticamente">
            <a:extLst>
              <a:ext uri="{FF2B5EF4-FFF2-40B4-BE49-F238E27FC236}">
                <a16:creationId xmlns:a16="http://schemas.microsoft.com/office/drawing/2014/main" id="{B9083DFC-64F4-4E2A-912A-4196CA4CF5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7511" y="2568644"/>
            <a:ext cx="3387693" cy="2594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4244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FA928ED0-72E0-48EE-B5C6-24236BF19E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6370396"/>
            <a:ext cx="742527" cy="244957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268FBBB7-4D68-4274-ACC1-EDCAB2A5EF36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145" y="6232841"/>
            <a:ext cx="694055" cy="520065"/>
          </a:xfrm>
          <a:prstGeom prst="rect">
            <a:avLst/>
          </a:prstGeom>
          <a:noFill/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81FF7937-489B-41BB-8128-025DD72C5C31}"/>
              </a:ext>
            </a:extLst>
          </p:cNvPr>
          <p:cNvSpPr txBox="1"/>
          <p:nvPr/>
        </p:nvSpPr>
        <p:spPr>
          <a:xfrm>
            <a:off x="2454785" y="2690336"/>
            <a:ext cx="35013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DC435C"/>
              </a:buClr>
              <a:buFont typeface="Wingdings" panose="05000000000000000000" pitchFamily="2" charset="2"/>
              <a:buChar char="v"/>
            </a:pPr>
            <a:endParaRPr lang="pt-BR" dirty="0"/>
          </a:p>
          <a:p>
            <a:pPr>
              <a:buClr>
                <a:srgbClr val="DC435C"/>
              </a:buClr>
            </a:pPr>
            <a:endParaRPr lang="pt-BR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92BFF575-DF31-44AD-A0C7-6E43B3CB5F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0978" y="1662832"/>
            <a:ext cx="5630410" cy="3347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9747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FA928ED0-72E0-48EE-B5C6-24236BF19E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6370396"/>
            <a:ext cx="742527" cy="244957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268FBBB7-4D68-4274-ACC1-EDCAB2A5EF36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145" y="6232841"/>
            <a:ext cx="694055" cy="520065"/>
          </a:xfrm>
          <a:prstGeom prst="rect">
            <a:avLst/>
          </a:prstGeom>
          <a:noFill/>
        </p:spPr>
      </p:pic>
      <p:pic>
        <p:nvPicPr>
          <p:cNvPr id="5" name="Imagem 4" descr="Ícone&#10;&#10;Descrição gerada automaticamente">
            <a:extLst>
              <a:ext uri="{FF2B5EF4-FFF2-40B4-BE49-F238E27FC236}">
                <a16:creationId xmlns:a16="http://schemas.microsoft.com/office/drawing/2014/main" id="{05509F1C-357A-40A3-9A02-500D058070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5054" y="2055112"/>
            <a:ext cx="3627097" cy="2671961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E85A0C2F-C882-4EE7-87AB-F9F8FDCBF65C}"/>
              </a:ext>
            </a:extLst>
          </p:cNvPr>
          <p:cNvSpPr txBox="1"/>
          <p:nvPr/>
        </p:nvSpPr>
        <p:spPr>
          <a:xfrm>
            <a:off x="389288" y="747319"/>
            <a:ext cx="1180271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4400" dirty="0" err="1">
                <a:solidFill>
                  <a:srgbClr val="DC435C"/>
                </a:solidFill>
                <a:latin typeface="+mj-lt"/>
              </a:rPr>
              <a:t>Infrastructure</a:t>
            </a:r>
            <a:r>
              <a:rPr lang="pt-BR" sz="4400" dirty="0">
                <a:solidFill>
                  <a:srgbClr val="DC435C"/>
                </a:solidFill>
                <a:latin typeface="+mj-lt"/>
              </a:rPr>
              <a:t> </a:t>
            </a:r>
            <a:r>
              <a:rPr lang="pt-BR" sz="4400" dirty="0" err="1">
                <a:solidFill>
                  <a:srgbClr val="DC435C"/>
                </a:solidFill>
                <a:latin typeface="+mj-lt"/>
              </a:rPr>
              <a:t>and</a:t>
            </a:r>
            <a:r>
              <a:rPr lang="pt-BR" sz="4400" dirty="0">
                <a:solidFill>
                  <a:srgbClr val="DC435C"/>
                </a:solidFill>
                <a:latin typeface="+mj-lt"/>
              </a:rPr>
              <a:t> </a:t>
            </a:r>
            <a:r>
              <a:rPr lang="pt-BR" sz="4400" dirty="0" err="1">
                <a:solidFill>
                  <a:srgbClr val="DC435C"/>
                </a:solidFill>
                <a:latin typeface="+mj-lt"/>
              </a:rPr>
              <a:t>Organization</a:t>
            </a:r>
            <a:endParaRPr lang="pt-BR" sz="4400" dirty="0">
              <a:latin typeface="+mj-lt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0DE4F47F-F0DA-4671-9640-10275DB86160}"/>
              </a:ext>
            </a:extLst>
          </p:cNvPr>
          <p:cNvSpPr txBox="1"/>
          <p:nvPr/>
        </p:nvSpPr>
        <p:spPr>
          <a:xfrm>
            <a:off x="2454785" y="2690336"/>
            <a:ext cx="40779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DC435C"/>
              </a:buClr>
              <a:buFont typeface="Wingdings" panose="05000000000000000000" pitchFamily="2" charset="2"/>
              <a:buChar char="v"/>
            </a:pPr>
            <a:r>
              <a:rPr lang="pt-BR" dirty="0" err="1"/>
              <a:t>Acquire</a:t>
            </a:r>
            <a:r>
              <a:rPr lang="pt-BR" dirty="0"/>
              <a:t> Beacons</a:t>
            </a:r>
          </a:p>
          <a:p>
            <a:pPr>
              <a:buClr>
                <a:srgbClr val="DC435C"/>
              </a:buClr>
            </a:pPr>
            <a:endParaRPr lang="pt-BR" dirty="0"/>
          </a:p>
          <a:p>
            <a:pPr marL="285750" indent="-285750">
              <a:buClr>
                <a:srgbClr val="DC435C"/>
              </a:buClr>
              <a:buFont typeface="Wingdings" panose="05000000000000000000" pitchFamily="2" charset="2"/>
              <a:buChar char="v"/>
            </a:pPr>
            <a:r>
              <a:rPr lang="pt-BR" dirty="0"/>
              <a:t>Devices </a:t>
            </a:r>
            <a:r>
              <a:rPr lang="pt-BR" dirty="0" err="1"/>
              <a:t>Configuration</a:t>
            </a:r>
            <a:endParaRPr lang="pt-BR" dirty="0"/>
          </a:p>
          <a:p>
            <a:pPr>
              <a:buClr>
                <a:srgbClr val="DC435C"/>
              </a:buClr>
            </a:pPr>
            <a:endParaRPr lang="pt-BR" dirty="0"/>
          </a:p>
          <a:p>
            <a:pPr marL="285750" indent="-285750">
              <a:buClr>
                <a:srgbClr val="DC435C"/>
              </a:buClr>
              <a:buFont typeface="Wingdings" panose="05000000000000000000" pitchFamily="2" charset="2"/>
              <a:buChar char="v"/>
            </a:pPr>
            <a:r>
              <a:rPr lang="pt-BR" dirty="0"/>
              <a:t>Basic training for </a:t>
            </a:r>
            <a:r>
              <a:rPr lang="pt-BR" dirty="0" err="1"/>
              <a:t>employees</a:t>
            </a:r>
            <a:endParaRPr lang="pt-BR" dirty="0"/>
          </a:p>
          <a:p>
            <a:pPr>
              <a:buClr>
                <a:srgbClr val="DC435C"/>
              </a:buClr>
            </a:pPr>
            <a:endParaRPr lang="pt-BR" dirty="0"/>
          </a:p>
          <a:p>
            <a:pPr marL="285750" indent="-285750">
              <a:buClr>
                <a:srgbClr val="DC435C"/>
              </a:buClr>
              <a:buFont typeface="Wingdings" panose="05000000000000000000" pitchFamily="2" charset="2"/>
              <a:buChar char="v"/>
            </a:pPr>
            <a:endParaRPr lang="pt-BR" dirty="0"/>
          </a:p>
          <a:p>
            <a:pPr>
              <a:buClr>
                <a:srgbClr val="DC435C"/>
              </a:buClr>
            </a:pPr>
            <a:endParaRPr lang="pt-BR" dirty="0"/>
          </a:p>
        </p:txBody>
      </p:sp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047B96CD-2C61-4C73-8935-2E689D8E1BB0}"/>
              </a:ext>
            </a:extLst>
          </p:cNvPr>
          <p:cNvCxnSpPr>
            <a:cxnSpLocks/>
          </p:cNvCxnSpPr>
          <p:nvPr/>
        </p:nvCxnSpPr>
        <p:spPr>
          <a:xfrm>
            <a:off x="2277208" y="1433146"/>
            <a:ext cx="8115300" cy="1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35540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FA928ED0-72E0-48EE-B5C6-24236BF19E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6370396"/>
            <a:ext cx="742527" cy="244957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268FBBB7-4D68-4274-ACC1-EDCAB2A5EF36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145" y="6232841"/>
            <a:ext cx="694055" cy="520065"/>
          </a:xfrm>
          <a:prstGeom prst="rect">
            <a:avLst/>
          </a:prstGeom>
          <a:noFill/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81FF7937-489B-41BB-8128-025DD72C5C31}"/>
              </a:ext>
            </a:extLst>
          </p:cNvPr>
          <p:cNvSpPr txBox="1"/>
          <p:nvPr/>
        </p:nvSpPr>
        <p:spPr>
          <a:xfrm>
            <a:off x="2454785" y="2690336"/>
            <a:ext cx="35013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DC435C"/>
              </a:buClr>
              <a:buFont typeface="Wingdings" panose="05000000000000000000" pitchFamily="2" charset="2"/>
              <a:buChar char="v"/>
            </a:pPr>
            <a:endParaRPr lang="pt-BR" dirty="0"/>
          </a:p>
          <a:p>
            <a:pPr>
              <a:buClr>
                <a:srgbClr val="DC435C"/>
              </a:buClr>
            </a:pPr>
            <a:endParaRPr lang="pt-BR" dirty="0"/>
          </a:p>
        </p:txBody>
      </p: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94CFF701-F05B-4090-8364-2724A7E4B8DB}"/>
              </a:ext>
            </a:extLst>
          </p:cNvPr>
          <p:cNvCxnSpPr/>
          <p:nvPr/>
        </p:nvCxnSpPr>
        <p:spPr>
          <a:xfrm>
            <a:off x="2685875" y="1459684"/>
            <a:ext cx="6820250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" name="CaixaDeTexto 1">
            <a:extLst>
              <a:ext uri="{FF2B5EF4-FFF2-40B4-BE49-F238E27FC236}">
                <a16:creationId xmlns:a16="http://schemas.microsoft.com/office/drawing/2014/main" id="{E3D7471F-0620-47BE-B991-B759604339DB}"/>
              </a:ext>
            </a:extLst>
          </p:cNvPr>
          <p:cNvSpPr txBox="1"/>
          <p:nvPr/>
        </p:nvSpPr>
        <p:spPr>
          <a:xfrm>
            <a:off x="293615" y="729734"/>
            <a:ext cx="1180271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4400" dirty="0" err="1">
                <a:solidFill>
                  <a:srgbClr val="DC435C"/>
                </a:solidFill>
                <a:latin typeface="+mj-lt"/>
              </a:rPr>
              <a:t>Benefits</a:t>
            </a:r>
            <a:r>
              <a:rPr lang="pt-BR" sz="4400" dirty="0">
                <a:solidFill>
                  <a:srgbClr val="DC435C"/>
                </a:solidFill>
                <a:latin typeface="+mj-lt"/>
              </a:rPr>
              <a:t> </a:t>
            </a:r>
            <a:r>
              <a:rPr lang="pt-BR" sz="4400" dirty="0" err="1">
                <a:solidFill>
                  <a:srgbClr val="DC435C"/>
                </a:solidFill>
                <a:latin typeface="+mj-lt"/>
              </a:rPr>
              <a:t>and</a:t>
            </a:r>
            <a:r>
              <a:rPr lang="pt-BR" sz="4400" dirty="0">
                <a:solidFill>
                  <a:srgbClr val="DC435C"/>
                </a:solidFill>
                <a:latin typeface="+mj-lt"/>
              </a:rPr>
              <a:t> </a:t>
            </a:r>
            <a:r>
              <a:rPr lang="pt-BR" sz="4400" dirty="0" err="1">
                <a:solidFill>
                  <a:srgbClr val="DC435C"/>
                </a:solidFill>
                <a:latin typeface="+mj-lt"/>
              </a:rPr>
              <a:t>Advantages</a:t>
            </a:r>
            <a:endParaRPr lang="pt-BR" sz="4400" dirty="0">
              <a:solidFill>
                <a:srgbClr val="DC435C"/>
              </a:solidFill>
              <a:latin typeface="+mj-lt"/>
            </a:endParaRPr>
          </a:p>
        </p:txBody>
      </p:sp>
      <p:pic>
        <p:nvPicPr>
          <p:cNvPr id="4" name="Imagem 3" descr="Ícone&#10;&#10;Descrição gerada automaticamente">
            <a:extLst>
              <a:ext uri="{FF2B5EF4-FFF2-40B4-BE49-F238E27FC236}">
                <a16:creationId xmlns:a16="http://schemas.microsoft.com/office/drawing/2014/main" id="{9635C90C-FB76-46BC-97DB-2A6D620FD1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9148" y="2558562"/>
            <a:ext cx="2692663" cy="2692663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9338D54A-D105-42B5-80A3-21D9B809F4B3}"/>
              </a:ext>
            </a:extLst>
          </p:cNvPr>
          <p:cNvSpPr txBox="1"/>
          <p:nvPr/>
        </p:nvSpPr>
        <p:spPr>
          <a:xfrm>
            <a:off x="2454785" y="2690336"/>
            <a:ext cx="40779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DC435C"/>
              </a:buClr>
              <a:buFont typeface="Wingdings" panose="05000000000000000000" pitchFamily="2" charset="2"/>
              <a:buChar char="v"/>
            </a:pPr>
            <a:r>
              <a:rPr lang="pt-BR" dirty="0" err="1"/>
              <a:t>Low</a:t>
            </a:r>
            <a:r>
              <a:rPr lang="pt-BR" dirty="0"/>
              <a:t> </a:t>
            </a:r>
            <a:r>
              <a:rPr lang="pt-BR" dirty="0" err="1"/>
              <a:t>Cost</a:t>
            </a:r>
            <a:endParaRPr lang="pt-BR" dirty="0"/>
          </a:p>
          <a:p>
            <a:pPr>
              <a:buClr>
                <a:srgbClr val="DC435C"/>
              </a:buClr>
            </a:pPr>
            <a:endParaRPr lang="pt-BR" dirty="0"/>
          </a:p>
          <a:p>
            <a:pPr marL="285750" indent="-285750">
              <a:buClr>
                <a:srgbClr val="DC435C"/>
              </a:buClr>
              <a:buFont typeface="Wingdings" panose="05000000000000000000" pitchFamily="2" charset="2"/>
              <a:buChar char="v"/>
            </a:pPr>
            <a:r>
              <a:rPr lang="pt-BR" dirty="0" err="1"/>
              <a:t>Practicality</a:t>
            </a:r>
            <a:endParaRPr lang="pt-BR" dirty="0"/>
          </a:p>
          <a:p>
            <a:pPr>
              <a:buClr>
                <a:srgbClr val="DC435C"/>
              </a:buClr>
            </a:pPr>
            <a:endParaRPr lang="pt-BR" dirty="0"/>
          </a:p>
          <a:p>
            <a:pPr marL="285750" indent="-285750">
              <a:buClr>
                <a:srgbClr val="DC435C"/>
              </a:buClr>
              <a:buFont typeface="Wingdings" panose="05000000000000000000" pitchFamily="2" charset="2"/>
              <a:buChar char="v"/>
            </a:pPr>
            <a:r>
              <a:rPr lang="pt-BR" dirty="0" err="1"/>
              <a:t>Autonomy</a:t>
            </a:r>
            <a:endParaRPr lang="pt-BR" dirty="0"/>
          </a:p>
          <a:p>
            <a:pPr marL="285750" indent="-285750">
              <a:buClr>
                <a:srgbClr val="DC435C"/>
              </a:buClr>
              <a:buFont typeface="Wingdings" panose="05000000000000000000" pitchFamily="2" charset="2"/>
              <a:buChar char="v"/>
            </a:pPr>
            <a:endParaRPr lang="pt-BR" dirty="0"/>
          </a:p>
          <a:p>
            <a:pPr marL="285750" indent="-285750">
              <a:buClr>
                <a:srgbClr val="DC435C"/>
              </a:buClr>
              <a:buFont typeface="Wingdings" panose="05000000000000000000" pitchFamily="2" charset="2"/>
              <a:buChar char="v"/>
            </a:pPr>
            <a:r>
              <a:rPr lang="pt-BR" dirty="0" err="1"/>
              <a:t>Objectivity</a:t>
            </a:r>
            <a:endParaRPr lang="pt-BR" dirty="0"/>
          </a:p>
          <a:p>
            <a:pPr>
              <a:buClr>
                <a:srgbClr val="DC435C"/>
              </a:buClr>
            </a:pPr>
            <a:endParaRPr lang="pt-BR" dirty="0"/>
          </a:p>
          <a:p>
            <a:pPr>
              <a:buClr>
                <a:srgbClr val="DC435C"/>
              </a:buClr>
            </a:pPr>
            <a:endParaRPr lang="pt-BR" dirty="0"/>
          </a:p>
          <a:p>
            <a:pPr marL="285750" indent="-285750">
              <a:buClr>
                <a:srgbClr val="DC435C"/>
              </a:buClr>
              <a:buFont typeface="Wingdings" panose="05000000000000000000" pitchFamily="2" charset="2"/>
              <a:buChar char="v"/>
            </a:pPr>
            <a:endParaRPr lang="pt-BR" dirty="0"/>
          </a:p>
          <a:p>
            <a:pPr>
              <a:buClr>
                <a:srgbClr val="DC435C"/>
              </a:buClr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036309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Como gravar a tela no iPhone, iPad ou iPod touch - Suporte da Apple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8434" y="97366"/>
            <a:ext cx="3488267" cy="6493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tângulo Arredondado 8"/>
          <p:cNvSpPr/>
          <p:nvPr/>
        </p:nvSpPr>
        <p:spPr>
          <a:xfrm>
            <a:off x="4351632" y="266700"/>
            <a:ext cx="3081867" cy="6101388"/>
          </a:xfrm>
          <a:prstGeom prst="roundRect">
            <a:avLst>
              <a:gd name="adj" fmla="val 9990"/>
            </a:avLst>
          </a:prstGeom>
          <a:solidFill>
            <a:srgbClr val="FCFC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3166" y="2599100"/>
            <a:ext cx="2098800" cy="92520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131375F0-234A-45D6-89C6-D68DE269EEB6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145" y="6232841"/>
            <a:ext cx="694055" cy="520065"/>
          </a:xfrm>
          <a:prstGeom prst="rect">
            <a:avLst/>
          </a:prstGeom>
          <a:noFill/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805D7E31-1EA4-4C4E-8C82-E6F2987205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05328" y="6370394"/>
            <a:ext cx="742527" cy="244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2949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tângulo 25"/>
          <p:cNvSpPr/>
          <p:nvPr/>
        </p:nvSpPr>
        <p:spPr>
          <a:xfrm>
            <a:off x="5638684" y="5991474"/>
            <a:ext cx="525163" cy="4008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26" name="Picture 2" descr="Como gravar a tela no iPhone, iPad ou iPod touch - Suporte da Apple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8434" y="97366"/>
            <a:ext cx="3488267" cy="6493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tângulo Arredondado 6"/>
          <p:cNvSpPr/>
          <p:nvPr/>
        </p:nvSpPr>
        <p:spPr>
          <a:xfrm>
            <a:off x="4360333" y="290945"/>
            <a:ext cx="3081867" cy="6101388"/>
          </a:xfrm>
          <a:prstGeom prst="roundRect">
            <a:avLst>
              <a:gd name="adj" fmla="val 999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Arredondado 10"/>
          <p:cNvSpPr/>
          <p:nvPr/>
        </p:nvSpPr>
        <p:spPr>
          <a:xfrm>
            <a:off x="4351633" y="266700"/>
            <a:ext cx="3081867" cy="6188463"/>
          </a:xfrm>
          <a:prstGeom prst="roundRect">
            <a:avLst>
              <a:gd name="adj" fmla="val 9990"/>
            </a:avLst>
          </a:prstGeom>
          <a:solidFill>
            <a:srgbClr val="FCFC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2828" y="1323889"/>
            <a:ext cx="974720" cy="974720"/>
          </a:xfrm>
          <a:prstGeom prst="rect">
            <a:avLst/>
          </a:prstGeom>
        </p:spPr>
      </p:pic>
      <p:cxnSp>
        <p:nvCxnSpPr>
          <p:cNvPr id="24" name="Conector reto 23"/>
          <p:cNvCxnSpPr/>
          <p:nvPr/>
        </p:nvCxnSpPr>
        <p:spPr>
          <a:xfrm>
            <a:off x="4351632" y="3216948"/>
            <a:ext cx="3090568" cy="8390"/>
          </a:xfrm>
          <a:prstGeom prst="line">
            <a:avLst/>
          </a:prstGeom>
          <a:ln w="28575">
            <a:solidFill>
              <a:srgbClr val="E800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agem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2828" y="4456143"/>
            <a:ext cx="974720" cy="904352"/>
          </a:xfrm>
          <a:prstGeom prst="rect">
            <a:avLst/>
          </a:prstGeom>
        </p:spPr>
      </p:pic>
      <p:sp>
        <p:nvSpPr>
          <p:cNvPr id="6" name="Retângulo 5"/>
          <p:cNvSpPr/>
          <p:nvPr/>
        </p:nvSpPr>
        <p:spPr>
          <a:xfrm>
            <a:off x="5444379" y="363986"/>
            <a:ext cx="441943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>
                <a:solidFill>
                  <a:srgbClr val="E80235"/>
                </a:solidFill>
                <a:latin typeface="+mj-lt"/>
                <a:ea typeface="Segoe UI Black" panose="020B0A02040204020203" pitchFamily="34" charset="0"/>
                <a:cs typeface="Segoe UI Light" panose="020B0502040204020203" pitchFamily="34" charset="0"/>
              </a:rPr>
              <a:t>BeEyes</a:t>
            </a:r>
            <a:endParaRPr lang="pt-BR" dirty="0">
              <a:solidFill>
                <a:srgbClr val="E80235"/>
              </a:solidFill>
              <a:latin typeface="+mj-lt"/>
              <a:ea typeface="Segoe UI Black" panose="020B0A02040204020203" pitchFamily="34" charset="0"/>
            </a:endParaRPr>
          </a:p>
        </p:txBody>
      </p:sp>
      <p:pic>
        <p:nvPicPr>
          <p:cNvPr id="8" name="Loading Screen">
            <a:hlinkClick r:id="" action="ppaction://media"/>
            <a:extLst>
              <a:ext uri="{FF2B5EF4-FFF2-40B4-BE49-F238E27FC236}">
                <a16:creationId xmlns:a16="http://schemas.microsoft.com/office/drawing/2014/main" id="{5D5B288C-843E-4608-8DAA-BDE9E925EF5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511457" y="465667"/>
            <a:ext cx="142474" cy="142474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651A1E11-29DE-4C96-B2AB-FE4AE1B67E9F}"/>
              </a:ext>
            </a:extLst>
          </p:cNvPr>
          <p:cNvPicPr/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145" y="6232841"/>
            <a:ext cx="694055" cy="520065"/>
          </a:xfrm>
          <a:prstGeom prst="rect">
            <a:avLst/>
          </a:prstGeom>
          <a:noFill/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DAB2BCF7-5178-432B-B23D-F271EF69551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305328" y="6370394"/>
            <a:ext cx="742527" cy="244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957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7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omo gravar a tela no iPhone, iPad ou iPod touch - Suporte da Apple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8434" y="97366"/>
            <a:ext cx="3488267" cy="6493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tângulo Arredondado 4"/>
          <p:cNvSpPr/>
          <p:nvPr/>
        </p:nvSpPr>
        <p:spPr>
          <a:xfrm>
            <a:off x="4351633" y="266700"/>
            <a:ext cx="3081867" cy="6101388"/>
          </a:xfrm>
          <a:prstGeom prst="roundRect">
            <a:avLst>
              <a:gd name="adj" fmla="val 9990"/>
            </a:avLst>
          </a:prstGeom>
          <a:solidFill>
            <a:srgbClr val="FCFC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0" name="Conector reto 9"/>
          <p:cNvCxnSpPr/>
          <p:nvPr/>
        </p:nvCxnSpPr>
        <p:spPr>
          <a:xfrm>
            <a:off x="4351632" y="3216948"/>
            <a:ext cx="3090568" cy="8390"/>
          </a:xfrm>
          <a:prstGeom prst="line">
            <a:avLst/>
          </a:prstGeom>
          <a:ln w="28575">
            <a:solidFill>
              <a:srgbClr val="E800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Imagem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9090" y="1204981"/>
            <a:ext cx="904352" cy="904352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9090" y="4130984"/>
            <a:ext cx="904352" cy="904352"/>
          </a:xfrm>
          <a:prstGeom prst="rect">
            <a:avLst/>
          </a:prstGeom>
        </p:spPr>
      </p:pic>
      <p:pic>
        <p:nvPicPr>
          <p:cNvPr id="15" name="Imagem 1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6063" y="5870129"/>
            <a:ext cx="338554" cy="338554"/>
          </a:xfrm>
          <a:prstGeom prst="rect">
            <a:avLst/>
          </a:prstGeom>
        </p:spPr>
      </p:pic>
      <p:sp>
        <p:nvSpPr>
          <p:cNvPr id="16" name="Retângulo 15"/>
          <p:cNvSpPr/>
          <p:nvPr/>
        </p:nvSpPr>
        <p:spPr>
          <a:xfrm>
            <a:off x="6555588" y="5870129"/>
            <a:ext cx="391975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600" dirty="0">
                <a:solidFill>
                  <a:srgbClr val="E8003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BeEyes</a:t>
            </a:r>
            <a:endParaRPr lang="pt-BR" dirty="0"/>
          </a:p>
        </p:txBody>
      </p:sp>
      <p:pic>
        <p:nvPicPr>
          <p:cNvPr id="2" name="Connecting">
            <a:hlinkClick r:id="" action="ppaction://media"/>
            <a:extLst>
              <a:ext uri="{FF2B5EF4-FFF2-40B4-BE49-F238E27FC236}">
                <a16:creationId xmlns:a16="http://schemas.microsoft.com/office/drawing/2014/main" id="{9EE4DDA4-1E0B-4F1A-8BBC-AA9CE152E22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466569" y="489912"/>
            <a:ext cx="158988" cy="158988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59AF5522-EF33-4378-B2E9-D073E94469F2}"/>
              </a:ext>
            </a:extLst>
          </p:cNvPr>
          <p:cNvPicPr/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145" y="6232841"/>
            <a:ext cx="694055" cy="520065"/>
          </a:xfrm>
          <a:prstGeom prst="rect">
            <a:avLst/>
          </a:prstGeom>
          <a:noFill/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63E63DA6-D675-4AFF-BC21-E51B4558772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305328" y="6370394"/>
            <a:ext cx="742527" cy="244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307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91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omo gravar a tela no iPhone, iPad ou iPod touch - Suporte da Apple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8434" y="97366"/>
            <a:ext cx="3488267" cy="6493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tângulo Arredondado 4"/>
          <p:cNvSpPr/>
          <p:nvPr/>
        </p:nvSpPr>
        <p:spPr>
          <a:xfrm>
            <a:off x="4360333" y="266700"/>
            <a:ext cx="3081867" cy="6101388"/>
          </a:xfrm>
          <a:prstGeom prst="roundRect">
            <a:avLst>
              <a:gd name="adj" fmla="val 9990"/>
            </a:avLst>
          </a:prstGeom>
          <a:solidFill>
            <a:srgbClr val="FCFC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7846" y="1153737"/>
            <a:ext cx="1006840" cy="1006840"/>
          </a:xfrm>
          <a:prstGeom prst="rect">
            <a:avLst/>
          </a:prstGeom>
        </p:spPr>
      </p:pic>
      <p:cxnSp>
        <p:nvCxnSpPr>
          <p:cNvPr id="7" name="Conector reto 6"/>
          <p:cNvCxnSpPr/>
          <p:nvPr/>
        </p:nvCxnSpPr>
        <p:spPr>
          <a:xfrm>
            <a:off x="4351632" y="3216948"/>
            <a:ext cx="3090568" cy="8390"/>
          </a:xfrm>
          <a:prstGeom prst="line">
            <a:avLst/>
          </a:prstGeom>
          <a:ln w="28575">
            <a:solidFill>
              <a:srgbClr val="E800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m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7846" y="4014547"/>
            <a:ext cx="1006840" cy="1006840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2688" y="5810596"/>
            <a:ext cx="348748" cy="348748"/>
          </a:xfrm>
          <a:prstGeom prst="rect">
            <a:avLst/>
          </a:prstGeom>
        </p:spPr>
      </p:pic>
      <p:sp>
        <p:nvSpPr>
          <p:cNvPr id="8" name="Retângulo 7"/>
          <p:cNvSpPr/>
          <p:nvPr/>
        </p:nvSpPr>
        <p:spPr>
          <a:xfrm>
            <a:off x="6479501" y="5820790"/>
            <a:ext cx="393730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600" dirty="0">
                <a:solidFill>
                  <a:srgbClr val="E8003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BeEyes</a:t>
            </a:r>
            <a:endParaRPr lang="pt-BR" dirty="0"/>
          </a:p>
        </p:txBody>
      </p:sp>
      <p:pic>
        <p:nvPicPr>
          <p:cNvPr id="10" name="Selecionando modo de navegação">
            <a:hlinkClick r:id="" action="ppaction://media"/>
            <a:extLst>
              <a:ext uri="{FF2B5EF4-FFF2-40B4-BE49-F238E27FC236}">
                <a16:creationId xmlns:a16="http://schemas.microsoft.com/office/drawing/2014/main" id="{7E638FE9-7A65-4301-9E09-4FDDA124AEC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485215" y="489912"/>
            <a:ext cx="154945" cy="154945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C7E2B65D-9A1B-4B11-BCA5-CA958817E5E4}"/>
              </a:ext>
            </a:extLst>
          </p:cNvPr>
          <p:cNvPicPr/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145" y="6232841"/>
            <a:ext cx="694055" cy="520065"/>
          </a:xfrm>
          <a:prstGeom prst="rect">
            <a:avLst/>
          </a:prstGeom>
          <a:noFill/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476C57FA-7A14-421D-8E31-E3B78606C86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305328" y="6370394"/>
            <a:ext cx="742527" cy="244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258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673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omo gravar a tela no iPhone, iPad ou iPod touch - Suporte da Apple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8434" y="97366"/>
            <a:ext cx="3488267" cy="6493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tângulo Arredondado 4"/>
          <p:cNvSpPr/>
          <p:nvPr/>
        </p:nvSpPr>
        <p:spPr>
          <a:xfrm>
            <a:off x="4352112" y="245562"/>
            <a:ext cx="3081867" cy="6101388"/>
          </a:xfrm>
          <a:prstGeom prst="roundRect">
            <a:avLst>
              <a:gd name="adj" fmla="val 9990"/>
            </a:avLst>
          </a:prstGeom>
          <a:solidFill>
            <a:srgbClr val="FCFC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Retângulo 2"/>
          <p:cNvSpPr/>
          <p:nvPr/>
        </p:nvSpPr>
        <p:spPr>
          <a:xfrm>
            <a:off x="5352418" y="412161"/>
            <a:ext cx="48057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>
                <a:solidFill>
                  <a:srgbClr val="DC002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Settings</a:t>
            </a:r>
            <a:endParaRPr lang="pt-BR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1181" y="1389412"/>
            <a:ext cx="624455" cy="624455"/>
          </a:xfrm>
          <a:prstGeom prst="rect">
            <a:avLst/>
          </a:prstGeom>
        </p:spPr>
      </p:pic>
      <p:sp>
        <p:nvSpPr>
          <p:cNvPr id="7" name="Retângulo 6"/>
          <p:cNvSpPr/>
          <p:nvPr/>
        </p:nvSpPr>
        <p:spPr>
          <a:xfrm>
            <a:off x="6539558" y="5870129"/>
            <a:ext cx="311434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600" dirty="0">
                <a:solidFill>
                  <a:srgbClr val="E8003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BeEyes</a:t>
            </a:r>
            <a:endParaRPr lang="pt-BR" dirty="0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6063" y="5870129"/>
            <a:ext cx="338554" cy="338554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5421" y="1420945"/>
            <a:ext cx="624455" cy="624455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7972" y="3056543"/>
            <a:ext cx="619352" cy="619352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3732" y="3077183"/>
            <a:ext cx="619352" cy="619352"/>
          </a:xfrm>
          <a:prstGeom prst="rect">
            <a:avLst/>
          </a:prstGeom>
        </p:spPr>
      </p:pic>
      <p:sp>
        <p:nvSpPr>
          <p:cNvPr id="12" name="Retângulo 11"/>
          <p:cNvSpPr/>
          <p:nvPr/>
        </p:nvSpPr>
        <p:spPr>
          <a:xfrm>
            <a:off x="4630198" y="2122008"/>
            <a:ext cx="582832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srgbClr val="DC002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Speech </a:t>
            </a:r>
            <a:r>
              <a:rPr lang="pt-BR" sz="1200" dirty="0" err="1">
                <a:solidFill>
                  <a:srgbClr val="DC002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Speed</a:t>
            </a:r>
            <a:endParaRPr lang="pt-BR" sz="1200" dirty="0"/>
          </a:p>
        </p:txBody>
      </p:sp>
      <p:sp>
        <p:nvSpPr>
          <p:cNvPr id="13" name="Retângulo 12"/>
          <p:cNvSpPr/>
          <p:nvPr/>
        </p:nvSpPr>
        <p:spPr>
          <a:xfrm>
            <a:off x="6220796" y="2129889"/>
            <a:ext cx="641852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 err="1">
                <a:solidFill>
                  <a:srgbClr val="DC002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Language</a:t>
            </a:r>
            <a:endParaRPr lang="pt-BR" dirty="0"/>
          </a:p>
        </p:txBody>
      </p:sp>
      <p:sp>
        <p:nvSpPr>
          <p:cNvPr id="14" name="Retângulo 13"/>
          <p:cNvSpPr/>
          <p:nvPr/>
        </p:nvSpPr>
        <p:spPr>
          <a:xfrm>
            <a:off x="4836994" y="3802480"/>
            <a:ext cx="583663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 err="1">
                <a:solidFill>
                  <a:srgbClr val="DC002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Contact</a:t>
            </a:r>
            <a:endParaRPr lang="pt-BR" dirty="0"/>
          </a:p>
        </p:txBody>
      </p:sp>
      <p:sp>
        <p:nvSpPr>
          <p:cNvPr id="15" name="Retângulo 14"/>
          <p:cNvSpPr/>
          <p:nvPr/>
        </p:nvSpPr>
        <p:spPr>
          <a:xfrm>
            <a:off x="6220796" y="3779328"/>
            <a:ext cx="539562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 err="1">
                <a:solidFill>
                  <a:srgbClr val="DC002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Partners</a:t>
            </a:r>
            <a:endParaRPr lang="pt-BR" dirty="0"/>
          </a:p>
        </p:txBody>
      </p:sp>
      <p:pic>
        <p:nvPicPr>
          <p:cNvPr id="18" name="Imagem 1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0532" y="4362821"/>
            <a:ext cx="524070" cy="524070"/>
          </a:xfrm>
          <a:prstGeom prst="rect">
            <a:avLst/>
          </a:prstGeom>
        </p:spPr>
      </p:pic>
      <p:sp>
        <p:nvSpPr>
          <p:cNvPr id="19" name="Retângulo 18"/>
          <p:cNvSpPr/>
          <p:nvPr/>
        </p:nvSpPr>
        <p:spPr>
          <a:xfrm>
            <a:off x="5366741" y="4906777"/>
            <a:ext cx="337415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srgbClr val="DC002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Administrator</a:t>
            </a:r>
            <a:endParaRPr lang="pt-BR" dirty="0"/>
          </a:p>
        </p:txBody>
      </p:sp>
      <p:pic>
        <p:nvPicPr>
          <p:cNvPr id="17" name="Menu de configurações">
            <a:hlinkClick r:id="" action="ppaction://media"/>
            <a:extLst>
              <a:ext uri="{FF2B5EF4-FFF2-40B4-BE49-F238E27FC236}">
                <a16:creationId xmlns:a16="http://schemas.microsoft.com/office/drawing/2014/main" id="{46E77378-93C2-4D91-A06C-2336A204443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4485765" y="496567"/>
            <a:ext cx="152750" cy="152750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433404A2-3238-4385-89E1-819214B40092}"/>
              </a:ext>
            </a:extLst>
          </p:cNvPr>
          <p:cNvPicPr/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145" y="6232841"/>
            <a:ext cx="694055" cy="520065"/>
          </a:xfrm>
          <a:prstGeom prst="rect">
            <a:avLst/>
          </a:prstGeom>
          <a:noFill/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710BBED8-86AB-44F8-94EE-CD914C33D43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305328" y="6370394"/>
            <a:ext cx="742527" cy="244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70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71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omo gravar a tela no iPhone, iPad ou iPod touch - Suporte da Apple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8432" y="84627"/>
            <a:ext cx="3488267" cy="6493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tângulo Arredondado 4"/>
          <p:cNvSpPr/>
          <p:nvPr/>
        </p:nvSpPr>
        <p:spPr>
          <a:xfrm>
            <a:off x="4351631" y="279439"/>
            <a:ext cx="3081867" cy="6101388"/>
          </a:xfrm>
          <a:prstGeom prst="roundRect">
            <a:avLst>
              <a:gd name="adj" fmla="val 9990"/>
            </a:avLst>
          </a:prstGeom>
          <a:solidFill>
            <a:srgbClr val="FCFC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/>
          <p:cNvSpPr/>
          <p:nvPr/>
        </p:nvSpPr>
        <p:spPr>
          <a:xfrm>
            <a:off x="5374327" y="391112"/>
            <a:ext cx="29346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 err="1">
                <a:solidFill>
                  <a:srgbClr val="E8003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Language</a:t>
            </a:r>
            <a:endParaRPr lang="pt-BR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7218" y="1178951"/>
            <a:ext cx="830696" cy="830696"/>
          </a:xfrm>
          <a:prstGeom prst="rect">
            <a:avLst/>
          </a:prstGeom>
        </p:spPr>
      </p:pic>
      <p:sp>
        <p:nvSpPr>
          <p:cNvPr id="7" name="Retângulo 6"/>
          <p:cNvSpPr/>
          <p:nvPr/>
        </p:nvSpPr>
        <p:spPr>
          <a:xfrm flipH="1">
            <a:off x="5312379" y="2006450"/>
            <a:ext cx="24215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>
                <a:solidFill>
                  <a:srgbClr val="E8003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Português</a:t>
            </a:r>
            <a:endParaRPr lang="pt-BR" dirty="0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2161" y="2571275"/>
            <a:ext cx="844560" cy="844560"/>
          </a:xfrm>
          <a:prstGeom prst="rect">
            <a:avLst/>
          </a:prstGeom>
        </p:spPr>
      </p:pic>
      <p:sp>
        <p:nvSpPr>
          <p:cNvPr id="9" name="Retângulo 8"/>
          <p:cNvSpPr/>
          <p:nvPr/>
        </p:nvSpPr>
        <p:spPr>
          <a:xfrm>
            <a:off x="5468412" y="3331594"/>
            <a:ext cx="390995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>
                <a:solidFill>
                  <a:srgbClr val="E8003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English</a:t>
            </a:r>
            <a:endParaRPr lang="pt-BR" dirty="0"/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2815" y="3894198"/>
            <a:ext cx="839502" cy="839502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6063" y="5870129"/>
            <a:ext cx="338554" cy="338554"/>
          </a:xfrm>
          <a:prstGeom prst="rect">
            <a:avLst/>
          </a:prstGeom>
        </p:spPr>
      </p:pic>
      <p:sp>
        <p:nvSpPr>
          <p:cNvPr id="12" name="Retângulo 11"/>
          <p:cNvSpPr/>
          <p:nvPr/>
        </p:nvSpPr>
        <p:spPr>
          <a:xfrm>
            <a:off x="6523166" y="5854847"/>
            <a:ext cx="357154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600" dirty="0">
                <a:solidFill>
                  <a:srgbClr val="E8003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BeEyes</a:t>
            </a:r>
            <a:endParaRPr lang="pt-BR" dirty="0"/>
          </a:p>
        </p:txBody>
      </p:sp>
      <p:sp>
        <p:nvSpPr>
          <p:cNvPr id="13" name="Retângulo 12"/>
          <p:cNvSpPr/>
          <p:nvPr/>
        </p:nvSpPr>
        <p:spPr>
          <a:xfrm>
            <a:off x="5468412" y="4648500"/>
            <a:ext cx="435293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>
                <a:solidFill>
                  <a:srgbClr val="E8003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Español</a:t>
            </a:r>
            <a:endParaRPr lang="pt-BR" dirty="0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338BFCC3-BACE-4DC0-98CA-5FA12980446C}"/>
              </a:ext>
            </a:extLst>
          </p:cNvPr>
          <p:cNvSpPr/>
          <p:nvPr/>
        </p:nvSpPr>
        <p:spPr>
          <a:xfrm>
            <a:off x="4660175" y="2500677"/>
            <a:ext cx="2631377" cy="129688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6" name="Idioma">
            <a:hlinkClick r:id="" action="ppaction://media"/>
            <a:extLst>
              <a:ext uri="{FF2B5EF4-FFF2-40B4-BE49-F238E27FC236}">
                <a16:creationId xmlns:a16="http://schemas.microsoft.com/office/drawing/2014/main" id="{0B7AF92F-C983-44A5-80BE-51FBD3B5DC2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500758" y="505428"/>
            <a:ext cx="159417" cy="159417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A0ED8A20-1743-446B-B7EF-221D9ED0BFBB}"/>
              </a:ext>
            </a:extLst>
          </p:cNvPr>
          <p:cNvPicPr/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145" y="6232841"/>
            <a:ext cx="694055" cy="520065"/>
          </a:xfrm>
          <a:prstGeom prst="rect">
            <a:avLst/>
          </a:prstGeom>
          <a:noFill/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FCF7FD08-07FA-4370-85DD-051A910EF34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353800" y="6370396"/>
            <a:ext cx="742527" cy="244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955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374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FA928ED0-72E0-48EE-B5C6-24236BF19E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6370396"/>
            <a:ext cx="742527" cy="244957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268FBBB7-4D68-4274-ACC1-EDCAB2A5EF36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145" y="6232841"/>
            <a:ext cx="694055" cy="520065"/>
          </a:xfrm>
          <a:prstGeom prst="rect">
            <a:avLst/>
          </a:prstGeom>
          <a:noFill/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53BCD19-657E-40A5-84FD-36CF7C327AD8}"/>
              </a:ext>
            </a:extLst>
          </p:cNvPr>
          <p:cNvSpPr txBox="1"/>
          <p:nvPr/>
        </p:nvSpPr>
        <p:spPr>
          <a:xfrm>
            <a:off x="-392938" y="2616901"/>
            <a:ext cx="1078125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Clr>
                <a:srgbClr val="DC435C"/>
              </a:buClr>
              <a:buFont typeface="Wingdings" panose="05000000000000000000" pitchFamily="2" charset="2"/>
              <a:buChar char="v"/>
            </a:pPr>
            <a:r>
              <a:rPr lang="pt-BR" dirty="0"/>
              <a:t>More </a:t>
            </a:r>
            <a:r>
              <a:rPr lang="pt-BR" dirty="0" err="1"/>
              <a:t>than</a:t>
            </a:r>
            <a:r>
              <a:rPr lang="pt-BR" dirty="0"/>
              <a:t> </a:t>
            </a:r>
            <a:r>
              <a:rPr lang="pt-BR" b="1" dirty="0"/>
              <a:t>6,5</a:t>
            </a:r>
            <a:r>
              <a:rPr lang="pt-BR" dirty="0"/>
              <a:t> </a:t>
            </a:r>
            <a:r>
              <a:rPr lang="pt-BR" b="1" dirty="0" err="1"/>
              <a:t>million</a:t>
            </a:r>
            <a:r>
              <a:rPr lang="pt-BR" dirty="0"/>
              <a:t> </a:t>
            </a:r>
            <a:r>
              <a:rPr lang="pt-BR" dirty="0" err="1"/>
              <a:t>people</a:t>
            </a:r>
            <a:r>
              <a:rPr lang="pt-BR" dirty="0"/>
              <a:t> </a:t>
            </a:r>
            <a:r>
              <a:rPr lang="pt-BR" dirty="0" err="1"/>
              <a:t>with</a:t>
            </a:r>
            <a:r>
              <a:rPr lang="pt-BR" dirty="0"/>
              <a:t> visual </a:t>
            </a:r>
            <a:r>
              <a:rPr lang="pt-BR" dirty="0" err="1"/>
              <a:t>impaiments</a:t>
            </a:r>
            <a:r>
              <a:rPr lang="pt-BR" dirty="0"/>
              <a:t>.</a:t>
            </a:r>
          </a:p>
          <a:p>
            <a:pPr algn="ctr"/>
            <a:endParaRPr lang="pt-BR" dirty="0"/>
          </a:p>
          <a:p>
            <a:pPr marL="285750" indent="-285750" algn="ctr">
              <a:buClr>
                <a:srgbClr val="DC435C"/>
              </a:buClr>
              <a:buFont typeface="Wingdings" panose="05000000000000000000" pitchFamily="2" charset="2"/>
              <a:buChar char="v"/>
            </a:pPr>
            <a:r>
              <a:rPr lang="pt-BR" b="1" dirty="0"/>
              <a:t>528.624</a:t>
            </a:r>
            <a:r>
              <a:rPr lang="pt-BR" dirty="0"/>
              <a:t> are </a:t>
            </a:r>
            <a:r>
              <a:rPr lang="pt-BR" dirty="0" err="1"/>
              <a:t>unable</a:t>
            </a:r>
            <a:r>
              <a:rPr lang="pt-BR" dirty="0"/>
              <a:t> </a:t>
            </a:r>
            <a:r>
              <a:rPr lang="pt-BR" dirty="0" err="1"/>
              <a:t>to</a:t>
            </a:r>
            <a:r>
              <a:rPr lang="pt-BR" dirty="0"/>
              <a:t> </a:t>
            </a:r>
            <a:r>
              <a:rPr lang="pt-BR" dirty="0" err="1"/>
              <a:t>see</a:t>
            </a:r>
            <a:r>
              <a:rPr lang="pt-BR" dirty="0"/>
              <a:t>.</a:t>
            </a:r>
          </a:p>
          <a:p>
            <a:pPr marL="285750" indent="-285750" algn="ctr">
              <a:buFont typeface="Wingdings" panose="05000000000000000000" pitchFamily="2" charset="2"/>
              <a:buChar char="v"/>
            </a:pPr>
            <a:endParaRPr lang="pt-BR" dirty="0"/>
          </a:p>
          <a:p>
            <a:pPr marL="285750" indent="-285750" algn="ctr">
              <a:buClr>
                <a:srgbClr val="DC435C"/>
              </a:buClr>
              <a:buFont typeface="Wingdings" panose="05000000000000000000" pitchFamily="2" charset="2"/>
              <a:buChar char="v"/>
            </a:pPr>
            <a:r>
              <a:rPr lang="pt-BR" b="1" dirty="0"/>
              <a:t>6.056.654 </a:t>
            </a:r>
            <a:r>
              <a:rPr lang="pt-BR" dirty="0" err="1"/>
              <a:t>people</a:t>
            </a:r>
            <a:r>
              <a:rPr lang="pt-BR" dirty="0"/>
              <a:t> </a:t>
            </a:r>
            <a:r>
              <a:rPr lang="pt-BR" dirty="0" err="1"/>
              <a:t>have</a:t>
            </a:r>
            <a:r>
              <a:rPr lang="pt-BR" dirty="0"/>
              <a:t> </a:t>
            </a:r>
            <a:r>
              <a:rPr lang="pt-BR" dirty="0" err="1"/>
              <a:t>low</a:t>
            </a:r>
            <a:r>
              <a:rPr lang="pt-BR" dirty="0"/>
              <a:t> </a:t>
            </a:r>
            <a:r>
              <a:rPr lang="pt-BR" dirty="0" err="1"/>
              <a:t>vision</a:t>
            </a:r>
            <a:r>
              <a:rPr lang="pt-BR" dirty="0"/>
              <a:t> </a:t>
            </a:r>
            <a:r>
              <a:rPr lang="pt-BR" dirty="0" err="1"/>
              <a:t>or</a:t>
            </a:r>
            <a:r>
              <a:rPr lang="pt-BR" dirty="0"/>
              <a:t> </a:t>
            </a:r>
            <a:r>
              <a:rPr lang="pt-BR" dirty="0" err="1"/>
              <a:t>vision</a:t>
            </a:r>
            <a:r>
              <a:rPr lang="pt-BR" dirty="0"/>
              <a:t> </a:t>
            </a:r>
            <a:r>
              <a:rPr lang="pt-BR" dirty="0" err="1"/>
              <a:t>below</a:t>
            </a:r>
            <a:r>
              <a:rPr lang="pt-BR" dirty="0"/>
              <a:t> normal.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959F348E-0CA7-4788-9332-76BBEF2693EB}"/>
              </a:ext>
            </a:extLst>
          </p:cNvPr>
          <p:cNvSpPr txBox="1"/>
          <p:nvPr/>
        </p:nvSpPr>
        <p:spPr>
          <a:xfrm>
            <a:off x="293615" y="729734"/>
            <a:ext cx="1180271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4400" dirty="0">
                <a:solidFill>
                  <a:srgbClr val="DC435C"/>
                </a:solidFill>
                <a:latin typeface="+mj-lt"/>
              </a:rPr>
              <a:t>Data</a:t>
            </a:r>
            <a:endParaRPr lang="pt-BR" sz="4400" dirty="0">
              <a:latin typeface="+mj-lt"/>
            </a:endParaRPr>
          </a:p>
        </p:txBody>
      </p:sp>
      <p:cxnSp>
        <p:nvCxnSpPr>
          <p:cNvPr id="21" name="Conector reto 20">
            <a:extLst>
              <a:ext uri="{FF2B5EF4-FFF2-40B4-BE49-F238E27FC236}">
                <a16:creationId xmlns:a16="http://schemas.microsoft.com/office/drawing/2014/main" id="{E184BEBE-17F0-4207-B8F9-840602E86D8E}"/>
              </a:ext>
            </a:extLst>
          </p:cNvPr>
          <p:cNvCxnSpPr/>
          <p:nvPr/>
        </p:nvCxnSpPr>
        <p:spPr>
          <a:xfrm>
            <a:off x="2685875" y="1459684"/>
            <a:ext cx="6820250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10" name="Imagem 9" descr="Uma imagem contendo Gráfico&#10;&#10;Descrição gerada automaticamente">
            <a:extLst>
              <a:ext uri="{FF2B5EF4-FFF2-40B4-BE49-F238E27FC236}">
                <a16:creationId xmlns:a16="http://schemas.microsoft.com/office/drawing/2014/main" id="{6C4CDFBF-0350-476D-8E84-834AF02492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7811" y="594635"/>
            <a:ext cx="1039637" cy="1039637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AD700739-36BA-4198-854B-F4034FD6A0B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2801" y="2210479"/>
            <a:ext cx="2210015" cy="2210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987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omo gravar a tela no iPhone, iPad ou iPod touch - Suporte da Apple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8434" y="97366"/>
            <a:ext cx="3488267" cy="6493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tângulo Arredondado 4"/>
          <p:cNvSpPr/>
          <p:nvPr/>
        </p:nvSpPr>
        <p:spPr>
          <a:xfrm>
            <a:off x="4360911" y="266700"/>
            <a:ext cx="3081867" cy="6101388"/>
          </a:xfrm>
          <a:prstGeom prst="roundRect">
            <a:avLst>
              <a:gd name="adj" fmla="val 9990"/>
            </a:avLst>
          </a:prstGeom>
          <a:solidFill>
            <a:srgbClr val="FCFC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/>
          <p:cNvSpPr/>
          <p:nvPr/>
        </p:nvSpPr>
        <p:spPr>
          <a:xfrm>
            <a:off x="6500554" y="5870129"/>
            <a:ext cx="412849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600" dirty="0">
                <a:solidFill>
                  <a:srgbClr val="E8003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BeEyes</a:t>
            </a:r>
            <a:endParaRPr lang="pt-BR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6063" y="5870129"/>
            <a:ext cx="338554" cy="338554"/>
          </a:xfrm>
          <a:prstGeom prst="rect">
            <a:avLst/>
          </a:prstGeom>
        </p:spPr>
      </p:pic>
      <p:sp>
        <p:nvSpPr>
          <p:cNvPr id="7" name="Retângulo 6"/>
          <p:cNvSpPr/>
          <p:nvPr/>
        </p:nvSpPr>
        <p:spPr>
          <a:xfrm>
            <a:off x="5172868" y="548908"/>
            <a:ext cx="5242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>
                <a:solidFill>
                  <a:srgbClr val="E8003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Speech </a:t>
            </a:r>
            <a:r>
              <a:rPr lang="pt-BR" dirty="0" err="1">
                <a:solidFill>
                  <a:srgbClr val="E8003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Speed</a:t>
            </a:r>
            <a:endParaRPr lang="pt-BR" dirty="0"/>
          </a:p>
        </p:txBody>
      </p:sp>
      <p:sp>
        <p:nvSpPr>
          <p:cNvPr id="8" name="Retângulo 7"/>
          <p:cNvSpPr/>
          <p:nvPr/>
        </p:nvSpPr>
        <p:spPr>
          <a:xfrm>
            <a:off x="5614444" y="2421667"/>
            <a:ext cx="48008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>
                <a:solidFill>
                  <a:srgbClr val="E8003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50%</a:t>
            </a:r>
            <a:endParaRPr lang="pt-BR" dirty="0"/>
          </a:p>
        </p:txBody>
      </p:sp>
      <p:sp>
        <p:nvSpPr>
          <p:cNvPr id="9" name="Retângulo 8"/>
          <p:cNvSpPr/>
          <p:nvPr/>
        </p:nvSpPr>
        <p:spPr>
          <a:xfrm>
            <a:off x="4820999" y="2904222"/>
            <a:ext cx="2161692" cy="232756"/>
          </a:xfrm>
          <a:prstGeom prst="rect">
            <a:avLst/>
          </a:prstGeom>
          <a:noFill/>
          <a:ln>
            <a:solidFill>
              <a:srgbClr val="E800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/>
          <p:cNvSpPr/>
          <p:nvPr/>
        </p:nvSpPr>
        <p:spPr>
          <a:xfrm>
            <a:off x="4820999" y="2904222"/>
            <a:ext cx="1155852" cy="232756"/>
          </a:xfrm>
          <a:prstGeom prst="rect">
            <a:avLst/>
          </a:prstGeom>
          <a:solidFill>
            <a:srgbClr val="E80033"/>
          </a:solidFill>
          <a:ln>
            <a:solidFill>
              <a:srgbClr val="E800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0325" y="2900258"/>
            <a:ext cx="240683" cy="240683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9771" y="2887788"/>
            <a:ext cx="265621" cy="265621"/>
          </a:xfrm>
          <a:prstGeom prst="rect">
            <a:avLst/>
          </a:prstGeom>
        </p:spPr>
      </p:pic>
      <p:pic>
        <p:nvPicPr>
          <p:cNvPr id="14" name="Velocidade de fala">
            <a:hlinkClick r:id="" action="ppaction://media"/>
            <a:extLst>
              <a:ext uri="{FF2B5EF4-FFF2-40B4-BE49-F238E27FC236}">
                <a16:creationId xmlns:a16="http://schemas.microsoft.com/office/drawing/2014/main" id="{63FAAACE-C5C7-4A42-8758-EAD1B2622CD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470325" y="618424"/>
            <a:ext cx="171943" cy="171943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3C56E843-0202-4E43-9231-490B1286FECF}"/>
              </a:ext>
            </a:extLst>
          </p:cNvPr>
          <p:cNvPicPr/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145" y="6232841"/>
            <a:ext cx="694055" cy="520065"/>
          </a:xfrm>
          <a:prstGeom prst="rect">
            <a:avLst/>
          </a:prstGeom>
          <a:noFill/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927824EB-B689-4E82-95FC-9D94E858BEE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353800" y="6370396"/>
            <a:ext cx="742527" cy="244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05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34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omo gravar a tela no iPhone, iPad ou iPod touch - Suporte da Apple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8434" y="97366"/>
            <a:ext cx="3488267" cy="6493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tângulo Arredondado 4"/>
          <p:cNvSpPr/>
          <p:nvPr/>
        </p:nvSpPr>
        <p:spPr>
          <a:xfrm>
            <a:off x="4351633" y="266700"/>
            <a:ext cx="3081867" cy="6101388"/>
          </a:xfrm>
          <a:prstGeom prst="roundRect">
            <a:avLst>
              <a:gd name="adj" fmla="val 9990"/>
            </a:avLst>
          </a:prstGeom>
          <a:solidFill>
            <a:srgbClr val="FCFC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6063" y="5870129"/>
            <a:ext cx="338554" cy="338554"/>
          </a:xfrm>
          <a:prstGeom prst="rect">
            <a:avLst/>
          </a:prstGeom>
        </p:spPr>
      </p:pic>
      <p:sp>
        <p:nvSpPr>
          <p:cNvPr id="3" name="Retângulo 2"/>
          <p:cNvSpPr/>
          <p:nvPr/>
        </p:nvSpPr>
        <p:spPr>
          <a:xfrm>
            <a:off x="6482177" y="5871473"/>
            <a:ext cx="461063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600" dirty="0">
                <a:solidFill>
                  <a:srgbClr val="E8003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BeEyes</a:t>
            </a:r>
            <a:endParaRPr lang="pt-BR" dirty="0"/>
          </a:p>
        </p:txBody>
      </p:sp>
      <p:sp>
        <p:nvSpPr>
          <p:cNvPr id="7" name="Retângulo 6"/>
          <p:cNvSpPr/>
          <p:nvPr/>
        </p:nvSpPr>
        <p:spPr>
          <a:xfrm>
            <a:off x="5382916" y="467882"/>
            <a:ext cx="47020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 err="1">
                <a:solidFill>
                  <a:srgbClr val="E8003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Contact</a:t>
            </a:r>
            <a:endParaRPr lang="pt-BR" dirty="0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6059" y="1882654"/>
            <a:ext cx="475957" cy="475957"/>
          </a:xfrm>
          <a:prstGeom prst="rect">
            <a:avLst/>
          </a:prstGeom>
        </p:spPr>
      </p:pic>
      <p:sp>
        <p:nvSpPr>
          <p:cNvPr id="9" name="Retângulo 8"/>
          <p:cNvSpPr/>
          <p:nvPr/>
        </p:nvSpPr>
        <p:spPr>
          <a:xfrm>
            <a:off x="5022167" y="1950264"/>
            <a:ext cx="353369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600" dirty="0">
                <a:solidFill>
                  <a:srgbClr val="E8003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Suporte@BeEyes.com.br</a:t>
            </a:r>
            <a:endParaRPr lang="pt-BR" dirty="0"/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6060" y="3816846"/>
            <a:ext cx="475957" cy="475957"/>
          </a:xfrm>
          <a:prstGeom prst="rect">
            <a:avLst/>
          </a:prstGeom>
        </p:spPr>
      </p:pic>
      <p:sp>
        <p:nvSpPr>
          <p:cNvPr id="11" name="Retângulo 10"/>
          <p:cNvSpPr/>
          <p:nvPr/>
        </p:nvSpPr>
        <p:spPr>
          <a:xfrm>
            <a:off x="5022016" y="3884456"/>
            <a:ext cx="418519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600" dirty="0">
                <a:solidFill>
                  <a:srgbClr val="E8003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+55 (DDD) 99999-9999</a:t>
            </a:r>
            <a:endParaRPr lang="pt-BR" sz="1600" dirty="0"/>
          </a:p>
        </p:txBody>
      </p:sp>
      <p:pic>
        <p:nvPicPr>
          <p:cNvPr id="14" name="Contato">
            <a:hlinkClick r:id="" action="ppaction://media"/>
            <a:extLst>
              <a:ext uri="{FF2B5EF4-FFF2-40B4-BE49-F238E27FC236}">
                <a16:creationId xmlns:a16="http://schemas.microsoft.com/office/drawing/2014/main" id="{A800DFED-9510-476E-A240-E42F8E9BEC1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472432" y="575690"/>
            <a:ext cx="147254" cy="147254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C38E1CEC-D97C-45C1-8E43-AA4694FC99D6}"/>
              </a:ext>
            </a:extLst>
          </p:cNvPr>
          <p:cNvPicPr/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145" y="6232841"/>
            <a:ext cx="694055" cy="520065"/>
          </a:xfrm>
          <a:prstGeom prst="rect">
            <a:avLst/>
          </a:prstGeom>
          <a:noFill/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7D626223-8096-456B-BBFA-0931615A76B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353800" y="6370396"/>
            <a:ext cx="742527" cy="244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776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893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Como gravar a tela no iPhone, iPad ou iPod touch - Suporte da Apple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8434" y="97366"/>
            <a:ext cx="3488267" cy="6493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ângulo Arredondado 3"/>
          <p:cNvSpPr/>
          <p:nvPr/>
        </p:nvSpPr>
        <p:spPr>
          <a:xfrm>
            <a:off x="4351633" y="262964"/>
            <a:ext cx="3081867" cy="6101388"/>
          </a:xfrm>
          <a:prstGeom prst="roundRect">
            <a:avLst>
              <a:gd name="adj" fmla="val 9990"/>
            </a:avLst>
          </a:prstGeom>
          <a:solidFill>
            <a:srgbClr val="FCFC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2" name="Imagem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6063" y="5870129"/>
            <a:ext cx="338554" cy="338554"/>
          </a:xfrm>
          <a:prstGeom prst="rect">
            <a:avLst/>
          </a:prstGeom>
        </p:spPr>
      </p:pic>
      <p:sp>
        <p:nvSpPr>
          <p:cNvPr id="13" name="Retângulo 12"/>
          <p:cNvSpPr/>
          <p:nvPr/>
        </p:nvSpPr>
        <p:spPr>
          <a:xfrm>
            <a:off x="6459150" y="5870129"/>
            <a:ext cx="315036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600" dirty="0">
                <a:solidFill>
                  <a:srgbClr val="E8003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BeEyes</a:t>
            </a:r>
            <a:endParaRPr lang="pt-BR" dirty="0"/>
          </a:p>
        </p:txBody>
      </p:sp>
      <p:pic>
        <p:nvPicPr>
          <p:cNvPr id="15" name="Imagem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2496" y="2388320"/>
            <a:ext cx="524070" cy="524070"/>
          </a:xfrm>
          <a:prstGeom prst="rect">
            <a:avLst/>
          </a:prstGeom>
        </p:spPr>
      </p:pic>
      <p:sp>
        <p:nvSpPr>
          <p:cNvPr id="16" name="CaixaDeTexto 15"/>
          <p:cNvSpPr txBox="1"/>
          <p:nvPr/>
        </p:nvSpPr>
        <p:spPr>
          <a:xfrm>
            <a:off x="4537014" y="2963034"/>
            <a:ext cx="69946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solidFill>
                  <a:srgbClr val="ED0034"/>
                </a:solidFill>
                <a:latin typeface="+mj-lt"/>
              </a:rPr>
              <a:t>Register Location</a:t>
            </a:r>
          </a:p>
        </p:txBody>
      </p:sp>
      <p:sp>
        <p:nvSpPr>
          <p:cNvPr id="18" name="Retângulo 17"/>
          <p:cNvSpPr/>
          <p:nvPr/>
        </p:nvSpPr>
        <p:spPr>
          <a:xfrm>
            <a:off x="5798178" y="2963033"/>
            <a:ext cx="645688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srgbClr val="ED0034"/>
                </a:solidFill>
                <a:latin typeface="+mj-lt"/>
              </a:rPr>
              <a:t>Register Administrator</a:t>
            </a:r>
          </a:p>
        </p:txBody>
      </p:sp>
      <p:sp>
        <p:nvSpPr>
          <p:cNvPr id="19" name="Retângulo 18"/>
          <p:cNvSpPr/>
          <p:nvPr/>
        </p:nvSpPr>
        <p:spPr>
          <a:xfrm>
            <a:off x="5134531" y="493648"/>
            <a:ext cx="28297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>
                <a:solidFill>
                  <a:srgbClr val="DC002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Administrator</a:t>
            </a:r>
            <a:endParaRPr lang="pt-BR" dirty="0"/>
          </a:p>
        </p:txBody>
      </p:sp>
      <p:pic>
        <p:nvPicPr>
          <p:cNvPr id="20" name="Imagem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7714" y="2388320"/>
            <a:ext cx="524070" cy="524070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1224" y="545420"/>
            <a:ext cx="265787" cy="265787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EB34E5BD-ADC1-460B-882F-7336B91511AF}"/>
              </a:ext>
            </a:extLst>
          </p:cNvPr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145" y="6232841"/>
            <a:ext cx="694055" cy="520065"/>
          </a:xfrm>
          <a:prstGeom prst="rect">
            <a:avLst/>
          </a:prstGeom>
          <a:noFill/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C8E88A44-10B2-4B25-BC38-5D8F5F05AEB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305328" y="6370394"/>
            <a:ext cx="742527" cy="244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9051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>
            <a:extLst>
              <a:ext uri="{FF2B5EF4-FFF2-40B4-BE49-F238E27FC236}">
                <a16:creationId xmlns:a16="http://schemas.microsoft.com/office/drawing/2014/main" id="{E41C3795-1610-4AEE-97FB-ADD6D1948C5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145" y="6232841"/>
            <a:ext cx="694055" cy="520065"/>
          </a:xfrm>
          <a:prstGeom prst="rect">
            <a:avLst/>
          </a:prstGeom>
          <a:noFill/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E3FEA231-775B-4CF1-AF7C-4C73E8039E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05328" y="6370394"/>
            <a:ext cx="742527" cy="244957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1D390FDF-F176-4050-B792-5DBC4D2DB5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8260" y="61442"/>
            <a:ext cx="4515480" cy="6735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1132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ângulo 12"/>
          <p:cNvSpPr/>
          <p:nvPr/>
        </p:nvSpPr>
        <p:spPr>
          <a:xfrm>
            <a:off x="5638684" y="5991474"/>
            <a:ext cx="525163" cy="4008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4" name="Picture 2" descr="Como gravar a tela no iPhone, iPad ou iPod touch - Suporte da Apple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8434" y="97366"/>
            <a:ext cx="3488267" cy="6493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tângulo Arredondado 14"/>
          <p:cNvSpPr/>
          <p:nvPr/>
        </p:nvSpPr>
        <p:spPr>
          <a:xfrm>
            <a:off x="4360333" y="290945"/>
            <a:ext cx="3081867" cy="6101388"/>
          </a:xfrm>
          <a:prstGeom prst="roundRect">
            <a:avLst>
              <a:gd name="adj" fmla="val 999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 Arredondado 15"/>
          <p:cNvSpPr/>
          <p:nvPr/>
        </p:nvSpPr>
        <p:spPr>
          <a:xfrm>
            <a:off x="4360333" y="266700"/>
            <a:ext cx="3081867" cy="6101388"/>
          </a:xfrm>
          <a:prstGeom prst="roundRect">
            <a:avLst>
              <a:gd name="adj" fmla="val 9990"/>
            </a:avLst>
          </a:prstGeom>
          <a:solidFill>
            <a:srgbClr val="FCFC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100" dirty="0">
                <a:solidFill>
                  <a:srgbClr val="6F9E4F"/>
                </a:solidFill>
              </a:rPr>
              <a:t>Beacon </a:t>
            </a:r>
            <a:r>
              <a:rPr lang="pt-BR" sz="1100" dirty="0" err="1">
                <a:solidFill>
                  <a:srgbClr val="6F9E4F"/>
                </a:solidFill>
              </a:rPr>
              <a:t>registered</a:t>
            </a:r>
            <a:r>
              <a:rPr lang="pt-BR" sz="1100" dirty="0">
                <a:solidFill>
                  <a:srgbClr val="6F9E4F"/>
                </a:solidFill>
              </a:rPr>
              <a:t>!</a:t>
            </a:r>
          </a:p>
        </p:txBody>
      </p:sp>
      <p:sp>
        <p:nvSpPr>
          <p:cNvPr id="2" name="Retângulo 1"/>
          <p:cNvSpPr/>
          <p:nvPr/>
        </p:nvSpPr>
        <p:spPr>
          <a:xfrm>
            <a:off x="4961014" y="528443"/>
            <a:ext cx="45654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>
                <a:solidFill>
                  <a:srgbClr val="DC002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Register Location</a:t>
            </a:r>
            <a:endParaRPr lang="pt-BR" dirty="0"/>
          </a:p>
        </p:txBody>
      </p:sp>
      <p:sp>
        <p:nvSpPr>
          <p:cNvPr id="9" name="CaixaDeTexto 8"/>
          <p:cNvSpPr txBox="1"/>
          <p:nvPr/>
        </p:nvSpPr>
        <p:spPr>
          <a:xfrm>
            <a:off x="4479402" y="2505179"/>
            <a:ext cx="2826328" cy="338554"/>
          </a:xfrm>
          <a:prstGeom prst="rect">
            <a:avLst/>
          </a:prstGeom>
          <a:noFill/>
          <a:ln>
            <a:solidFill>
              <a:srgbClr val="DC0021"/>
            </a:solidFill>
          </a:ln>
        </p:spPr>
        <p:txBody>
          <a:bodyPr wrap="square" rtlCol="0">
            <a:spAutoFit/>
          </a:bodyPr>
          <a:lstStyle/>
          <a:p>
            <a:r>
              <a:rPr lang="pt-BR" sz="1600" i="1" dirty="0">
                <a:solidFill>
                  <a:srgbClr val="DE0E2D"/>
                </a:solidFill>
              </a:rPr>
              <a:t>   REGISTER/CHANGE BEACON</a:t>
            </a:r>
            <a:endParaRPr lang="pt-BR" dirty="0"/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6063" y="5870129"/>
            <a:ext cx="338554" cy="338554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6497534" y="5870129"/>
            <a:ext cx="378646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600" dirty="0">
                <a:solidFill>
                  <a:srgbClr val="E8003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BeEyes</a:t>
            </a:r>
            <a:endParaRPr lang="pt-BR" dirty="0"/>
          </a:p>
        </p:txBody>
      </p:sp>
      <p:sp>
        <p:nvSpPr>
          <p:cNvPr id="12" name="Retângulo 11"/>
          <p:cNvSpPr/>
          <p:nvPr/>
        </p:nvSpPr>
        <p:spPr>
          <a:xfrm>
            <a:off x="4479402" y="1936850"/>
            <a:ext cx="2826328" cy="225012"/>
          </a:xfrm>
          <a:prstGeom prst="rect">
            <a:avLst/>
          </a:prstGeom>
          <a:noFill/>
          <a:ln>
            <a:solidFill>
              <a:srgbClr val="E547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rgbClr val="E12A45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6" name="Retângulo 5"/>
          <p:cNvSpPr/>
          <p:nvPr/>
        </p:nvSpPr>
        <p:spPr>
          <a:xfrm>
            <a:off x="4394200" y="1614700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sz="1200" dirty="0" err="1">
                <a:solidFill>
                  <a:srgbClr val="DC002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Place</a:t>
            </a:r>
            <a:r>
              <a:rPr lang="pt-BR" sz="1200" dirty="0">
                <a:solidFill>
                  <a:srgbClr val="DC002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pt-BR" sz="1200" dirty="0" err="1">
                <a:solidFill>
                  <a:srgbClr val="DC002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Name</a:t>
            </a:r>
            <a:r>
              <a:rPr lang="pt-BR" sz="1200" dirty="0">
                <a:solidFill>
                  <a:srgbClr val="DC002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:</a:t>
            </a:r>
            <a:endParaRPr lang="pt-BR" sz="1200" dirty="0"/>
          </a:p>
        </p:txBody>
      </p:sp>
      <p:cxnSp>
        <p:nvCxnSpPr>
          <p:cNvPr id="8" name="Conector reto 7"/>
          <p:cNvCxnSpPr/>
          <p:nvPr/>
        </p:nvCxnSpPr>
        <p:spPr>
          <a:xfrm>
            <a:off x="7074131" y="1936850"/>
            <a:ext cx="0" cy="225012"/>
          </a:xfrm>
          <a:prstGeom prst="line">
            <a:avLst/>
          </a:prstGeom>
          <a:ln>
            <a:solidFill>
              <a:srgbClr val="E138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agem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6123" y="2001785"/>
            <a:ext cx="107616" cy="107616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7844ED9E-93C7-4455-BE09-F69C4944DA43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145" y="6232841"/>
            <a:ext cx="694055" cy="520065"/>
          </a:xfrm>
          <a:prstGeom prst="rect">
            <a:avLst/>
          </a:prstGeom>
          <a:noFill/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B96203B5-1C63-410C-A220-FA489881DF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05328" y="6370394"/>
            <a:ext cx="742527" cy="244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2320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Como gravar a tela no iPhone, iPad ou iPod touch - Suporte da Apple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8434" y="97366"/>
            <a:ext cx="3488267" cy="6493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ângulo Arredondado 3"/>
          <p:cNvSpPr/>
          <p:nvPr/>
        </p:nvSpPr>
        <p:spPr>
          <a:xfrm>
            <a:off x="4351633" y="262964"/>
            <a:ext cx="3081867" cy="6101388"/>
          </a:xfrm>
          <a:prstGeom prst="roundRect">
            <a:avLst>
              <a:gd name="adj" fmla="val 9990"/>
            </a:avLst>
          </a:prstGeom>
          <a:solidFill>
            <a:srgbClr val="FCFC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2" name="Imagem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6063" y="5870129"/>
            <a:ext cx="338554" cy="338554"/>
          </a:xfrm>
          <a:prstGeom prst="rect">
            <a:avLst/>
          </a:prstGeom>
        </p:spPr>
      </p:pic>
      <p:sp>
        <p:nvSpPr>
          <p:cNvPr id="13" name="Retângulo 12"/>
          <p:cNvSpPr/>
          <p:nvPr/>
        </p:nvSpPr>
        <p:spPr>
          <a:xfrm>
            <a:off x="6459150" y="5870129"/>
            <a:ext cx="315036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600" dirty="0">
                <a:solidFill>
                  <a:srgbClr val="E8003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BeEyes</a:t>
            </a:r>
            <a:endParaRPr lang="pt-BR" dirty="0"/>
          </a:p>
        </p:txBody>
      </p:sp>
      <p:pic>
        <p:nvPicPr>
          <p:cNvPr id="15" name="Imagem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2496" y="2388320"/>
            <a:ext cx="524070" cy="524070"/>
          </a:xfrm>
          <a:prstGeom prst="rect">
            <a:avLst/>
          </a:prstGeom>
        </p:spPr>
      </p:pic>
      <p:sp>
        <p:nvSpPr>
          <p:cNvPr id="16" name="CaixaDeTexto 15"/>
          <p:cNvSpPr txBox="1"/>
          <p:nvPr/>
        </p:nvSpPr>
        <p:spPr>
          <a:xfrm>
            <a:off x="4537014" y="2963034"/>
            <a:ext cx="69946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solidFill>
                  <a:srgbClr val="ED0034"/>
                </a:solidFill>
                <a:latin typeface="+mj-lt"/>
              </a:rPr>
              <a:t>Register Location</a:t>
            </a:r>
          </a:p>
        </p:txBody>
      </p:sp>
      <p:sp>
        <p:nvSpPr>
          <p:cNvPr id="18" name="Retângulo 17"/>
          <p:cNvSpPr/>
          <p:nvPr/>
        </p:nvSpPr>
        <p:spPr>
          <a:xfrm>
            <a:off x="5798178" y="2963033"/>
            <a:ext cx="645688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srgbClr val="ED0034"/>
                </a:solidFill>
                <a:latin typeface="+mj-lt"/>
              </a:rPr>
              <a:t>Register Administrator</a:t>
            </a:r>
          </a:p>
        </p:txBody>
      </p:sp>
      <p:sp>
        <p:nvSpPr>
          <p:cNvPr id="19" name="Retângulo 18"/>
          <p:cNvSpPr/>
          <p:nvPr/>
        </p:nvSpPr>
        <p:spPr>
          <a:xfrm>
            <a:off x="5134531" y="493648"/>
            <a:ext cx="28297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>
                <a:solidFill>
                  <a:srgbClr val="DC002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Administrator</a:t>
            </a:r>
            <a:endParaRPr lang="pt-BR" dirty="0"/>
          </a:p>
        </p:txBody>
      </p:sp>
      <p:pic>
        <p:nvPicPr>
          <p:cNvPr id="20" name="Imagem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7714" y="2388320"/>
            <a:ext cx="524070" cy="524070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1224" y="545420"/>
            <a:ext cx="265787" cy="265787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EB34E5BD-ADC1-460B-882F-7336B91511AF}"/>
              </a:ext>
            </a:extLst>
          </p:cNvPr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145" y="6232841"/>
            <a:ext cx="694055" cy="520065"/>
          </a:xfrm>
          <a:prstGeom prst="rect">
            <a:avLst/>
          </a:prstGeom>
          <a:noFill/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C8E88A44-10B2-4B25-BC38-5D8F5F05AEB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305328" y="6370394"/>
            <a:ext cx="742527" cy="244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5991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5638684" y="5991474"/>
            <a:ext cx="525163" cy="4008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Picture 2" descr="Como gravar a tela no iPhone, iPad ou iPod touch - Suporte da Apple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8434" y="97366"/>
            <a:ext cx="3488267" cy="6493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tângulo Arredondado 6"/>
          <p:cNvSpPr/>
          <p:nvPr/>
        </p:nvSpPr>
        <p:spPr>
          <a:xfrm>
            <a:off x="4360333" y="290945"/>
            <a:ext cx="3081867" cy="6101388"/>
          </a:xfrm>
          <a:prstGeom prst="roundRect">
            <a:avLst>
              <a:gd name="adj" fmla="val 999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Arredondado 7"/>
          <p:cNvSpPr/>
          <p:nvPr/>
        </p:nvSpPr>
        <p:spPr>
          <a:xfrm>
            <a:off x="4360331" y="266700"/>
            <a:ext cx="3081867" cy="6101388"/>
          </a:xfrm>
          <a:prstGeom prst="roundRect">
            <a:avLst>
              <a:gd name="adj" fmla="val 9990"/>
            </a:avLst>
          </a:prstGeom>
          <a:solidFill>
            <a:srgbClr val="FCFC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tângulo 1"/>
          <p:cNvSpPr/>
          <p:nvPr/>
        </p:nvSpPr>
        <p:spPr>
          <a:xfrm>
            <a:off x="4999638" y="447821"/>
            <a:ext cx="35436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>
                <a:solidFill>
                  <a:srgbClr val="DC002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Access </a:t>
            </a:r>
            <a:r>
              <a:rPr lang="pt-BR" dirty="0" err="1">
                <a:solidFill>
                  <a:srgbClr val="DC002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Invitation</a:t>
            </a:r>
            <a:r>
              <a:rPr lang="pt-BR" dirty="0">
                <a:solidFill>
                  <a:srgbClr val="DC002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	</a:t>
            </a:r>
            <a:endParaRPr lang="pt-BR" dirty="0"/>
          </a:p>
        </p:txBody>
      </p:sp>
      <p:sp>
        <p:nvSpPr>
          <p:cNvPr id="9" name="Retângulo 8"/>
          <p:cNvSpPr/>
          <p:nvPr/>
        </p:nvSpPr>
        <p:spPr>
          <a:xfrm>
            <a:off x="4403048" y="1410002"/>
            <a:ext cx="646730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 err="1">
                <a:solidFill>
                  <a:srgbClr val="DC002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Enter</a:t>
            </a:r>
            <a:r>
              <a:rPr lang="pt-BR" sz="1200" dirty="0">
                <a:solidFill>
                  <a:srgbClr val="DC002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the </a:t>
            </a:r>
            <a:r>
              <a:rPr lang="pt-BR" sz="1200" dirty="0" err="1">
                <a:solidFill>
                  <a:srgbClr val="DC002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email</a:t>
            </a:r>
            <a:r>
              <a:rPr lang="pt-BR" sz="1200" dirty="0">
                <a:solidFill>
                  <a:srgbClr val="DC002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pt-BR" sz="1200" dirty="0" err="1">
                <a:solidFill>
                  <a:srgbClr val="DC002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address</a:t>
            </a:r>
            <a:r>
              <a:rPr lang="pt-BR" sz="1200" dirty="0">
                <a:solidFill>
                  <a:srgbClr val="DC002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pt-BR" sz="1200" dirty="0" err="1">
                <a:solidFill>
                  <a:srgbClr val="DC002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of</a:t>
            </a:r>
            <a:r>
              <a:rPr lang="pt-BR" sz="1200" dirty="0">
                <a:solidFill>
                  <a:srgbClr val="DC002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the </a:t>
            </a:r>
            <a:r>
              <a:rPr lang="pt-BR" sz="1200" dirty="0" err="1">
                <a:solidFill>
                  <a:srgbClr val="DC002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person</a:t>
            </a:r>
            <a:r>
              <a:rPr lang="pt-BR" sz="1200" dirty="0">
                <a:solidFill>
                  <a:srgbClr val="DC002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pt-BR" sz="1200" dirty="0" err="1">
                <a:solidFill>
                  <a:srgbClr val="DC002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you</a:t>
            </a:r>
            <a:endParaRPr lang="pt-BR" sz="1200" dirty="0">
              <a:solidFill>
                <a:srgbClr val="DC002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r>
              <a:rPr lang="pt-BR" sz="1200" dirty="0" err="1">
                <a:solidFill>
                  <a:srgbClr val="DC002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want</a:t>
            </a:r>
            <a:r>
              <a:rPr lang="pt-BR" sz="1200" dirty="0">
                <a:solidFill>
                  <a:srgbClr val="DC002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to </a:t>
            </a:r>
            <a:r>
              <a:rPr lang="pt-BR" sz="1200" dirty="0" err="1">
                <a:solidFill>
                  <a:srgbClr val="DC002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send</a:t>
            </a:r>
            <a:r>
              <a:rPr lang="pt-BR" sz="1200" dirty="0">
                <a:solidFill>
                  <a:srgbClr val="DC002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the </a:t>
            </a:r>
            <a:r>
              <a:rPr lang="pt-BR" sz="1200" dirty="0" err="1">
                <a:solidFill>
                  <a:srgbClr val="DC002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invitation</a:t>
            </a:r>
            <a:r>
              <a:rPr lang="pt-BR" sz="1200" dirty="0">
                <a:solidFill>
                  <a:srgbClr val="DC002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to:</a:t>
            </a:r>
            <a:endParaRPr lang="pt-BR" sz="1200" dirty="0"/>
          </a:p>
        </p:txBody>
      </p:sp>
      <p:sp>
        <p:nvSpPr>
          <p:cNvPr id="10" name="Retângulo 9"/>
          <p:cNvSpPr/>
          <p:nvPr/>
        </p:nvSpPr>
        <p:spPr>
          <a:xfrm>
            <a:off x="4479402" y="1936850"/>
            <a:ext cx="2826328" cy="225012"/>
          </a:xfrm>
          <a:prstGeom prst="rect">
            <a:avLst/>
          </a:prstGeom>
          <a:noFill/>
          <a:ln>
            <a:solidFill>
              <a:srgbClr val="E547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rgbClr val="E12A45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11" name="Retângulo 10"/>
          <p:cNvSpPr/>
          <p:nvPr/>
        </p:nvSpPr>
        <p:spPr>
          <a:xfrm>
            <a:off x="4403048" y="2577030"/>
            <a:ext cx="504685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 err="1">
                <a:solidFill>
                  <a:srgbClr val="DC002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Confirm</a:t>
            </a:r>
            <a:r>
              <a:rPr lang="pt-BR" sz="1200" dirty="0">
                <a:solidFill>
                  <a:srgbClr val="DC002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pt-BR" sz="1200" dirty="0" err="1">
                <a:solidFill>
                  <a:srgbClr val="DC002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email</a:t>
            </a:r>
            <a:r>
              <a:rPr lang="pt-BR" sz="1200" dirty="0">
                <a:solidFill>
                  <a:srgbClr val="DC002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pt-BR" sz="1200" dirty="0" err="1">
                <a:solidFill>
                  <a:srgbClr val="DC002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address</a:t>
            </a:r>
            <a:r>
              <a:rPr lang="pt-BR" sz="1200" dirty="0">
                <a:solidFill>
                  <a:srgbClr val="DC002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:</a:t>
            </a:r>
          </a:p>
        </p:txBody>
      </p:sp>
      <p:sp>
        <p:nvSpPr>
          <p:cNvPr id="12" name="Retângulo 11"/>
          <p:cNvSpPr/>
          <p:nvPr/>
        </p:nvSpPr>
        <p:spPr>
          <a:xfrm>
            <a:off x="4479402" y="2899180"/>
            <a:ext cx="2826328" cy="225012"/>
          </a:xfrm>
          <a:prstGeom prst="rect">
            <a:avLst/>
          </a:prstGeom>
          <a:noFill/>
          <a:ln>
            <a:solidFill>
              <a:srgbClr val="E547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>
                <a:solidFill>
                  <a:srgbClr val="E12A45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13" name="CaixaDeTexto 12"/>
          <p:cNvSpPr txBox="1"/>
          <p:nvPr/>
        </p:nvSpPr>
        <p:spPr>
          <a:xfrm>
            <a:off x="4479402" y="3916729"/>
            <a:ext cx="980901" cy="369332"/>
          </a:xfrm>
          <a:prstGeom prst="rect">
            <a:avLst/>
          </a:prstGeom>
          <a:noFill/>
          <a:ln>
            <a:solidFill>
              <a:srgbClr val="DC0021"/>
            </a:solidFill>
          </a:ln>
        </p:spPr>
        <p:txBody>
          <a:bodyPr wrap="square" rtlCol="0">
            <a:spAutoFit/>
          </a:bodyPr>
          <a:lstStyle/>
          <a:p>
            <a:r>
              <a:rPr lang="pt-BR" sz="1600" i="1" dirty="0">
                <a:solidFill>
                  <a:srgbClr val="DE0E2D"/>
                </a:solidFill>
              </a:rPr>
              <a:t>  SUBMIT</a:t>
            </a:r>
            <a:r>
              <a:rPr lang="pt-BR" dirty="0"/>
              <a:t> </a:t>
            </a:r>
          </a:p>
        </p:txBody>
      </p:sp>
      <p:pic>
        <p:nvPicPr>
          <p:cNvPr id="14" name="Imagem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6063" y="5870129"/>
            <a:ext cx="338554" cy="338554"/>
          </a:xfrm>
          <a:prstGeom prst="rect">
            <a:avLst/>
          </a:prstGeom>
        </p:spPr>
      </p:pic>
      <p:sp>
        <p:nvSpPr>
          <p:cNvPr id="15" name="Retângulo 14"/>
          <p:cNvSpPr/>
          <p:nvPr/>
        </p:nvSpPr>
        <p:spPr>
          <a:xfrm>
            <a:off x="6496840" y="5870129"/>
            <a:ext cx="354937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600" dirty="0">
                <a:solidFill>
                  <a:srgbClr val="E8003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BeEyes</a:t>
            </a:r>
            <a:endParaRPr lang="pt-BR" dirty="0"/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F3452083-C0B5-4374-A6D2-78D979ECE3F8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145" y="6232841"/>
            <a:ext cx="694055" cy="520065"/>
          </a:xfrm>
          <a:prstGeom prst="rect">
            <a:avLst/>
          </a:prstGeom>
          <a:noFill/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480682D4-4AD7-4D2E-A48D-5322266D75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53800" y="6370396"/>
            <a:ext cx="742527" cy="244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7511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5638684" y="5991474"/>
            <a:ext cx="525163" cy="4008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Picture 2" descr="Como gravar a tela no iPhone, iPad ou iPod touch - Suporte da Apple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8434" y="97366"/>
            <a:ext cx="3488267" cy="6493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tângulo Arredondado 6"/>
          <p:cNvSpPr/>
          <p:nvPr/>
        </p:nvSpPr>
        <p:spPr>
          <a:xfrm>
            <a:off x="4360333" y="290945"/>
            <a:ext cx="3081867" cy="6101388"/>
          </a:xfrm>
          <a:prstGeom prst="roundRect">
            <a:avLst>
              <a:gd name="adj" fmla="val 999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Arredondado 7"/>
          <p:cNvSpPr/>
          <p:nvPr/>
        </p:nvSpPr>
        <p:spPr>
          <a:xfrm>
            <a:off x="4360331" y="266700"/>
            <a:ext cx="3081867" cy="6101388"/>
          </a:xfrm>
          <a:prstGeom prst="roundRect">
            <a:avLst>
              <a:gd name="adj" fmla="val 9990"/>
            </a:avLst>
          </a:prstGeom>
          <a:solidFill>
            <a:srgbClr val="FCFC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13"/>
          <p:cNvSpPr/>
          <p:nvPr/>
        </p:nvSpPr>
        <p:spPr>
          <a:xfrm>
            <a:off x="6481063" y="5870129"/>
            <a:ext cx="319192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600" dirty="0">
                <a:solidFill>
                  <a:srgbClr val="6F9E4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BeEyes</a:t>
            </a:r>
            <a:endParaRPr lang="pt-BR" dirty="0">
              <a:solidFill>
                <a:srgbClr val="6F9E4F"/>
              </a:solidFill>
            </a:endParaRPr>
          </a:p>
        </p:txBody>
      </p:sp>
      <p:pic>
        <p:nvPicPr>
          <p:cNvPr id="16" name="Imagem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546061" y="5872542"/>
            <a:ext cx="332123" cy="332123"/>
          </a:xfrm>
          <a:prstGeom prst="rect">
            <a:avLst/>
          </a:prstGeom>
        </p:spPr>
      </p:pic>
      <p:sp>
        <p:nvSpPr>
          <p:cNvPr id="17" name="Retângulo 16"/>
          <p:cNvSpPr/>
          <p:nvPr/>
        </p:nvSpPr>
        <p:spPr>
          <a:xfrm>
            <a:off x="5028175" y="507338"/>
            <a:ext cx="42059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>
                <a:solidFill>
                  <a:srgbClr val="6F9E4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Access </a:t>
            </a:r>
            <a:r>
              <a:rPr lang="pt-BR" dirty="0" err="1">
                <a:solidFill>
                  <a:srgbClr val="6F9E4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Invitation</a:t>
            </a:r>
            <a:endParaRPr lang="pt-BR" dirty="0">
              <a:solidFill>
                <a:srgbClr val="6F9E4F"/>
              </a:solidFill>
            </a:endParaRPr>
          </a:p>
        </p:txBody>
      </p:sp>
      <p:pic>
        <p:nvPicPr>
          <p:cNvPr id="18" name="Imagem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0232" y="2380462"/>
            <a:ext cx="603615" cy="603615"/>
          </a:xfrm>
          <a:prstGeom prst="rect">
            <a:avLst/>
          </a:prstGeom>
        </p:spPr>
      </p:pic>
      <p:sp>
        <p:nvSpPr>
          <p:cNvPr id="19" name="CaixaDeTexto 18"/>
          <p:cNvSpPr txBox="1"/>
          <p:nvPr/>
        </p:nvSpPr>
        <p:spPr>
          <a:xfrm>
            <a:off x="4972995" y="3104951"/>
            <a:ext cx="41510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err="1">
                <a:solidFill>
                  <a:srgbClr val="6F9E4F"/>
                </a:solidFill>
              </a:rPr>
              <a:t>Email</a:t>
            </a:r>
            <a:r>
              <a:rPr lang="pt-BR" sz="1400" dirty="0">
                <a:solidFill>
                  <a:srgbClr val="6F9E4F"/>
                </a:solidFill>
              </a:rPr>
              <a:t> </a:t>
            </a:r>
            <a:r>
              <a:rPr lang="pt-BR" sz="1400" dirty="0" err="1">
                <a:solidFill>
                  <a:srgbClr val="6F9E4F"/>
                </a:solidFill>
              </a:rPr>
              <a:t>successfully</a:t>
            </a:r>
            <a:r>
              <a:rPr lang="pt-BR" sz="1400" dirty="0">
                <a:solidFill>
                  <a:srgbClr val="6F9E4F"/>
                </a:solidFill>
              </a:rPr>
              <a:t> </a:t>
            </a:r>
            <a:r>
              <a:rPr lang="pt-BR" sz="1400" dirty="0" err="1">
                <a:solidFill>
                  <a:srgbClr val="6F9E4F"/>
                </a:solidFill>
              </a:rPr>
              <a:t>sent</a:t>
            </a:r>
            <a:endParaRPr lang="pt-BR" sz="1400" dirty="0">
              <a:solidFill>
                <a:srgbClr val="6F9E4F"/>
              </a:solidFill>
            </a:endParaRP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36B1D0D1-50C3-4D1A-A7AC-496E08B1FFF5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145" y="6232841"/>
            <a:ext cx="694055" cy="520065"/>
          </a:xfrm>
          <a:prstGeom prst="rect">
            <a:avLst/>
          </a:prstGeom>
          <a:noFill/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A6BAF9A5-CA62-4887-BD9A-A1E9D85DFB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53800" y="6370396"/>
            <a:ext cx="742527" cy="244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0267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omo gravar a tela no iPhone, iPad ou iPod touch - Suporte da Apple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8434" y="97366"/>
            <a:ext cx="3488267" cy="6493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tângulo Arredondado 4"/>
          <p:cNvSpPr/>
          <p:nvPr/>
        </p:nvSpPr>
        <p:spPr>
          <a:xfrm>
            <a:off x="4360333" y="266700"/>
            <a:ext cx="3081867" cy="6101388"/>
          </a:xfrm>
          <a:prstGeom prst="roundRect">
            <a:avLst>
              <a:gd name="adj" fmla="val 9990"/>
            </a:avLst>
          </a:prstGeom>
          <a:solidFill>
            <a:srgbClr val="FCFC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7846" y="1153737"/>
            <a:ext cx="1006840" cy="1006840"/>
          </a:xfrm>
          <a:prstGeom prst="rect">
            <a:avLst/>
          </a:prstGeom>
        </p:spPr>
      </p:pic>
      <p:cxnSp>
        <p:nvCxnSpPr>
          <p:cNvPr id="7" name="Conector reto 6"/>
          <p:cNvCxnSpPr/>
          <p:nvPr/>
        </p:nvCxnSpPr>
        <p:spPr>
          <a:xfrm>
            <a:off x="4351632" y="3216948"/>
            <a:ext cx="3090568" cy="8390"/>
          </a:xfrm>
          <a:prstGeom prst="line">
            <a:avLst/>
          </a:prstGeom>
          <a:ln w="28575">
            <a:solidFill>
              <a:srgbClr val="E800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m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7846" y="4014547"/>
            <a:ext cx="1006840" cy="1006840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2688" y="5810596"/>
            <a:ext cx="348748" cy="348748"/>
          </a:xfrm>
          <a:prstGeom prst="rect">
            <a:avLst/>
          </a:prstGeom>
        </p:spPr>
      </p:pic>
      <p:sp>
        <p:nvSpPr>
          <p:cNvPr id="8" name="Retângulo 7"/>
          <p:cNvSpPr/>
          <p:nvPr/>
        </p:nvSpPr>
        <p:spPr>
          <a:xfrm>
            <a:off x="6479501" y="5820790"/>
            <a:ext cx="393730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600" dirty="0">
                <a:solidFill>
                  <a:srgbClr val="E8003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BeEyes</a:t>
            </a:r>
            <a:endParaRPr lang="pt-BR" dirty="0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C7E2B65D-9A1B-4B11-BCA5-CA958817E5E4}"/>
              </a:ext>
            </a:extLst>
          </p:cNvPr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145" y="6232841"/>
            <a:ext cx="694055" cy="520065"/>
          </a:xfrm>
          <a:prstGeom prst="rect">
            <a:avLst/>
          </a:prstGeom>
          <a:noFill/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476C57FA-7A14-421D-8E31-E3B78606C86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305328" y="6370394"/>
            <a:ext cx="742527" cy="244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8282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omo gravar a tela no iPhone, iPad ou iPod touch - Suporte da Apple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8434" y="97366"/>
            <a:ext cx="3488267" cy="6493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tângulo Arredondado 4"/>
          <p:cNvSpPr/>
          <p:nvPr/>
        </p:nvSpPr>
        <p:spPr>
          <a:xfrm>
            <a:off x="4360331" y="266700"/>
            <a:ext cx="3081867" cy="6101388"/>
          </a:xfrm>
          <a:prstGeom prst="roundRect">
            <a:avLst>
              <a:gd name="adj" fmla="val 9990"/>
            </a:avLst>
          </a:prstGeom>
          <a:solidFill>
            <a:srgbClr val="FCFC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5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5338" y="553062"/>
            <a:ext cx="531855" cy="509710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6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9667" y="771084"/>
            <a:ext cx="203196" cy="203196"/>
          </a:xfrm>
          <a:prstGeom prst="rect">
            <a:avLst/>
          </a:prstGeom>
        </p:spPr>
      </p:pic>
      <p:sp>
        <p:nvSpPr>
          <p:cNvPr id="8" name="Retângulo 7"/>
          <p:cNvSpPr/>
          <p:nvPr/>
        </p:nvSpPr>
        <p:spPr>
          <a:xfrm>
            <a:off x="4148434" y="2844476"/>
            <a:ext cx="69274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pt-BR" dirty="0" err="1">
                <a:solidFill>
                  <a:srgbClr val="6F9F4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Free</a:t>
            </a:r>
            <a:r>
              <a:rPr lang="pt-BR" dirty="0">
                <a:solidFill>
                  <a:srgbClr val="6F9F4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pt-BR" dirty="0" err="1">
                <a:solidFill>
                  <a:srgbClr val="6F9F4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mode</a:t>
            </a:r>
            <a:r>
              <a:rPr lang="pt-BR" dirty="0">
                <a:solidFill>
                  <a:srgbClr val="6F9F4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navegation in </a:t>
            </a:r>
          </a:p>
          <a:p>
            <a:pPr lvl="1"/>
            <a:r>
              <a:rPr lang="pt-BR" dirty="0">
                <a:solidFill>
                  <a:srgbClr val="6F9F4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           </a:t>
            </a:r>
            <a:r>
              <a:rPr lang="pt-BR" dirty="0" err="1">
                <a:solidFill>
                  <a:srgbClr val="6F9F4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progress</a:t>
            </a:r>
            <a:endParaRPr lang="pt-BR" dirty="0">
              <a:solidFill>
                <a:srgbClr val="6F9F4F"/>
              </a:solidFill>
            </a:endParaRP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546061" y="5872542"/>
            <a:ext cx="332123" cy="332123"/>
          </a:xfrm>
          <a:prstGeom prst="rect">
            <a:avLst/>
          </a:prstGeom>
        </p:spPr>
      </p:pic>
      <p:sp>
        <p:nvSpPr>
          <p:cNvPr id="10" name="Retângulo 9"/>
          <p:cNvSpPr/>
          <p:nvPr/>
        </p:nvSpPr>
        <p:spPr>
          <a:xfrm>
            <a:off x="6481361" y="5866111"/>
            <a:ext cx="587416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600" dirty="0">
                <a:solidFill>
                  <a:srgbClr val="89AF6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BeEyes</a:t>
            </a:r>
            <a:endParaRPr lang="pt-BR" dirty="0">
              <a:solidFill>
                <a:srgbClr val="89AF6F"/>
              </a:solidFill>
            </a:endParaRPr>
          </a:p>
        </p:txBody>
      </p:sp>
      <p:pic>
        <p:nvPicPr>
          <p:cNvPr id="11" name="Navegação em modo livre">
            <a:hlinkClick r:id="" action="ppaction://media"/>
            <a:extLst>
              <a:ext uri="{FF2B5EF4-FFF2-40B4-BE49-F238E27FC236}">
                <a16:creationId xmlns:a16="http://schemas.microsoft.com/office/drawing/2014/main" id="{1A5B15B7-4799-4398-8542-6AA869F3D71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511572" y="628252"/>
            <a:ext cx="181081" cy="181081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3AAED612-1E79-4CF4-9446-482C3CBDF1F4}"/>
              </a:ext>
            </a:extLst>
          </p:cNvPr>
          <p:cNvPicPr/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145" y="6232841"/>
            <a:ext cx="694055" cy="520065"/>
          </a:xfrm>
          <a:prstGeom prst="rect">
            <a:avLst/>
          </a:prstGeom>
          <a:noFill/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42D60A5D-0C6A-401B-9E4A-520A4B669F3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353800" y="6370396"/>
            <a:ext cx="742527" cy="244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507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799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FA928ED0-72E0-48EE-B5C6-24236BF19E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6370396"/>
            <a:ext cx="742527" cy="244957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268FBBB7-4D68-4274-ACC1-EDCAB2A5EF36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145" y="6232841"/>
            <a:ext cx="694055" cy="520065"/>
          </a:xfrm>
          <a:prstGeom prst="rect">
            <a:avLst/>
          </a:prstGeom>
          <a:noFill/>
        </p:spPr>
      </p:pic>
      <p:pic>
        <p:nvPicPr>
          <p:cNvPr id="3" name="Imagem 2" descr="Uma imagem contendo pessoa, mulher, homem, olhando&#10;&#10;Descrição gerada automaticamente">
            <a:extLst>
              <a:ext uri="{FF2B5EF4-FFF2-40B4-BE49-F238E27FC236}">
                <a16:creationId xmlns:a16="http://schemas.microsoft.com/office/drawing/2014/main" id="{BF9CEBCB-D6E5-46E7-9214-333A131FE0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1157" y="1999634"/>
            <a:ext cx="5649685" cy="3816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7421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omo gravar a tela no iPhone, iPad ou iPod touch - Suporte da Apple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8434" y="97366"/>
            <a:ext cx="3488267" cy="6493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tângulo Arredondado 4"/>
          <p:cNvSpPr/>
          <p:nvPr/>
        </p:nvSpPr>
        <p:spPr>
          <a:xfrm>
            <a:off x="4360333" y="266700"/>
            <a:ext cx="3081867" cy="6101388"/>
          </a:xfrm>
          <a:prstGeom prst="roundRect">
            <a:avLst>
              <a:gd name="adj" fmla="val 9990"/>
            </a:avLst>
          </a:prstGeom>
          <a:solidFill>
            <a:srgbClr val="FCFC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7846" y="1153737"/>
            <a:ext cx="1006840" cy="1006840"/>
          </a:xfrm>
          <a:prstGeom prst="rect">
            <a:avLst/>
          </a:prstGeom>
        </p:spPr>
      </p:pic>
      <p:cxnSp>
        <p:nvCxnSpPr>
          <p:cNvPr id="7" name="Conector reto 6"/>
          <p:cNvCxnSpPr/>
          <p:nvPr/>
        </p:nvCxnSpPr>
        <p:spPr>
          <a:xfrm>
            <a:off x="4351632" y="3216948"/>
            <a:ext cx="3090568" cy="8390"/>
          </a:xfrm>
          <a:prstGeom prst="line">
            <a:avLst/>
          </a:prstGeom>
          <a:ln w="28575">
            <a:solidFill>
              <a:srgbClr val="E800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m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7846" y="4014547"/>
            <a:ext cx="1006840" cy="1006840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2688" y="5810596"/>
            <a:ext cx="348748" cy="348748"/>
          </a:xfrm>
          <a:prstGeom prst="rect">
            <a:avLst/>
          </a:prstGeom>
        </p:spPr>
      </p:pic>
      <p:sp>
        <p:nvSpPr>
          <p:cNvPr id="8" name="Retângulo 7"/>
          <p:cNvSpPr/>
          <p:nvPr/>
        </p:nvSpPr>
        <p:spPr>
          <a:xfrm>
            <a:off x="6479501" y="5820790"/>
            <a:ext cx="393730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600" dirty="0">
                <a:solidFill>
                  <a:srgbClr val="E8003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BeEyes</a:t>
            </a:r>
            <a:endParaRPr lang="pt-BR" dirty="0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C7E2B65D-9A1B-4B11-BCA5-CA958817E5E4}"/>
              </a:ext>
            </a:extLst>
          </p:cNvPr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145" y="6232841"/>
            <a:ext cx="694055" cy="520065"/>
          </a:xfrm>
          <a:prstGeom prst="rect">
            <a:avLst/>
          </a:prstGeom>
          <a:noFill/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476C57FA-7A14-421D-8E31-E3B78606C86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305328" y="6370394"/>
            <a:ext cx="742527" cy="244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0001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omo gravar a tela no iPhone, iPad ou iPod touch - Suporte da Apple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8434" y="97366"/>
            <a:ext cx="3488267" cy="6493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tângulo Arredondado 4"/>
          <p:cNvSpPr/>
          <p:nvPr/>
        </p:nvSpPr>
        <p:spPr>
          <a:xfrm>
            <a:off x="4360331" y="266700"/>
            <a:ext cx="3081867" cy="6101388"/>
          </a:xfrm>
          <a:prstGeom prst="roundRect">
            <a:avLst>
              <a:gd name="adj" fmla="val 9990"/>
            </a:avLst>
          </a:prstGeom>
          <a:solidFill>
            <a:srgbClr val="FCFC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/>
          <p:cNvSpPr/>
          <p:nvPr/>
        </p:nvSpPr>
        <p:spPr>
          <a:xfrm flipH="1">
            <a:off x="5965085" y="5820790"/>
            <a:ext cx="334323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pt-BR" sz="1600" dirty="0">
                <a:solidFill>
                  <a:srgbClr val="E8003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BeEyes</a:t>
            </a:r>
            <a:endParaRPr lang="pt-BR" dirty="0">
              <a:solidFill>
                <a:srgbClr val="E80033"/>
              </a:solidFill>
            </a:endParaRPr>
          </a:p>
        </p:txBody>
      </p:sp>
      <p:sp>
        <p:nvSpPr>
          <p:cNvPr id="8" name="Retângulo 7"/>
          <p:cNvSpPr/>
          <p:nvPr/>
        </p:nvSpPr>
        <p:spPr>
          <a:xfrm>
            <a:off x="3959804" y="2732702"/>
            <a:ext cx="427239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pt-BR" dirty="0" err="1">
                <a:solidFill>
                  <a:srgbClr val="E8003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Select</a:t>
            </a:r>
            <a:r>
              <a:rPr lang="pt-BR" dirty="0">
                <a:solidFill>
                  <a:srgbClr val="E8003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the </a:t>
            </a:r>
            <a:r>
              <a:rPr lang="pt-BR" dirty="0" err="1">
                <a:solidFill>
                  <a:srgbClr val="E8003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available</a:t>
            </a:r>
            <a:r>
              <a:rPr lang="pt-BR" dirty="0">
                <a:solidFill>
                  <a:srgbClr val="E8003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pt-BR" dirty="0" err="1">
                <a:solidFill>
                  <a:srgbClr val="E8003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place</a:t>
            </a:r>
            <a:r>
              <a:rPr lang="pt-BR" dirty="0">
                <a:solidFill>
                  <a:srgbClr val="E8003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pt-BR" dirty="0" err="1">
                <a:solidFill>
                  <a:srgbClr val="E8003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you</a:t>
            </a:r>
            <a:endParaRPr lang="pt-BR" dirty="0">
              <a:solidFill>
                <a:srgbClr val="E80033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lvl="1"/>
            <a:r>
              <a:rPr lang="pt-BR" dirty="0">
                <a:solidFill>
                  <a:srgbClr val="E8003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        </a:t>
            </a:r>
            <a:r>
              <a:rPr lang="pt-BR" dirty="0" err="1">
                <a:solidFill>
                  <a:srgbClr val="E8003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want</a:t>
            </a:r>
            <a:r>
              <a:rPr lang="pt-BR" dirty="0">
                <a:solidFill>
                  <a:srgbClr val="E80033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to go to</a:t>
            </a:r>
            <a:endParaRPr lang="pt-BR" dirty="0">
              <a:solidFill>
                <a:srgbClr val="E80033"/>
              </a:solidFill>
            </a:endParaRPr>
          </a:p>
        </p:txBody>
      </p:sp>
      <p:pic>
        <p:nvPicPr>
          <p:cNvPr id="15" name="Imagem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5338" y="553062"/>
            <a:ext cx="531855" cy="509710"/>
          </a:xfrm>
          <a:prstGeom prst="rect">
            <a:avLst/>
          </a:prstGeom>
        </p:spPr>
      </p:pic>
      <p:pic>
        <p:nvPicPr>
          <p:cNvPr id="16" name="Imagem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9667" y="771084"/>
            <a:ext cx="203196" cy="203196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6063" y="5870129"/>
            <a:ext cx="338554" cy="338554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728929" y="3542175"/>
            <a:ext cx="273934" cy="273934"/>
          </a:xfrm>
          <a:prstGeom prst="rect">
            <a:avLst/>
          </a:prstGeom>
        </p:spPr>
      </p:pic>
      <p:pic>
        <p:nvPicPr>
          <p:cNvPr id="3" name="Navegaçao especifica">
            <a:hlinkClick r:id="" action="ppaction://media"/>
            <a:extLst>
              <a:ext uri="{FF2B5EF4-FFF2-40B4-BE49-F238E27FC236}">
                <a16:creationId xmlns:a16="http://schemas.microsoft.com/office/drawing/2014/main" id="{63251477-5201-43DE-8867-91FADC41BA0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522420" y="593953"/>
            <a:ext cx="167821" cy="167821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A35CD62A-A498-4414-92A9-FF1C1ACB2500}"/>
              </a:ext>
            </a:extLst>
          </p:cNvPr>
          <p:cNvPicPr/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145" y="6232841"/>
            <a:ext cx="694055" cy="520065"/>
          </a:xfrm>
          <a:prstGeom prst="rect">
            <a:avLst/>
          </a:prstGeom>
          <a:noFill/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3C010A38-4FC0-422B-88DF-BE4B5B16A57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353800" y="6370396"/>
            <a:ext cx="742527" cy="244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356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47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Como gravar a tela no iPhone, iPad ou iPod touch - Suporte da Apple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8434" y="97366"/>
            <a:ext cx="3488267" cy="6493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tângulo Arredondado 8"/>
          <p:cNvSpPr/>
          <p:nvPr/>
        </p:nvSpPr>
        <p:spPr>
          <a:xfrm>
            <a:off x="4360331" y="266700"/>
            <a:ext cx="3081867" cy="6101388"/>
          </a:xfrm>
          <a:prstGeom prst="roundRect">
            <a:avLst>
              <a:gd name="adj" fmla="val 9990"/>
            </a:avLst>
          </a:prstGeom>
          <a:solidFill>
            <a:srgbClr val="FCFC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5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5338" y="553062"/>
            <a:ext cx="531855" cy="509710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6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9667" y="771084"/>
            <a:ext cx="203196" cy="203196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546061" y="5872542"/>
            <a:ext cx="332123" cy="332123"/>
          </a:xfrm>
          <a:prstGeom prst="rect">
            <a:avLst/>
          </a:prstGeom>
        </p:spPr>
      </p:pic>
      <p:sp>
        <p:nvSpPr>
          <p:cNvPr id="3" name="Retângulo 2"/>
          <p:cNvSpPr/>
          <p:nvPr/>
        </p:nvSpPr>
        <p:spPr>
          <a:xfrm>
            <a:off x="6517130" y="5869326"/>
            <a:ext cx="170051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600" dirty="0">
                <a:solidFill>
                  <a:srgbClr val="89AF6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BeEyes</a:t>
            </a:r>
            <a:endParaRPr lang="pt-BR" dirty="0"/>
          </a:p>
        </p:txBody>
      </p:sp>
      <p:sp>
        <p:nvSpPr>
          <p:cNvPr id="4" name="Retângulo 3"/>
          <p:cNvSpPr/>
          <p:nvPr/>
        </p:nvSpPr>
        <p:spPr>
          <a:xfrm>
            <a:off x="4148434" y="2745933"/>
            <a:ext cx="618917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pt-BR" dirty="0">
                <a:solidFill>
                  <a:srgbClr val="6F9F4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Starting navegation to the </a:t>
            </a:r>
          </a:p>
          <a:p>
            <a:pPr lvl="1"/>
            <a:r>
              <a:rPr lang="pt-BR" dirty="0">
                <a:solidFill>
                  <a:srgbClr val="6F9F4F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      selected location</a:t>
            </a:r>
            <a:endParaRPr lang="pt-BR" dirty="0">
              <a:solidFill>
                <a:srgbClr val="6F9F4F"/>
              </a:solidFill>
            </a:endParaRPr>
          </a:p>
        </p:txBody>
      </p:sp>
      <p:pic>
        <p:nvPicPr>
          <p:cNvPr id="10" name="Indo para local especifico">
            <a:hlinkClick r:id="" action="ppaction://media"/>
            <a:extLst>
              <a:ext uri="{FF2B5EF4-FFF2-40B4-BE49-F238E27FC236}">
                <a16:creationId xmlns:a16="http://schemas.microsoft.com/office/drawing/2014/main" id="{048FA229-9814-47D5-8EE9-CC3E9BD8C48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470392" y="695415"/>
            <a:ext cx="151338" cy="151338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CA8F62E5-AB37-4A32-B013-1F9FED46B359}"/>
              </a:ext>
            </a:extLst>
          </p:cNvPr>
          <p:cNvPicPr/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145" y="6232841"/>
            <a:ext cx="694055" cy="520065"/>
          </a:xfrm>
          <a:prstGeom prst="rect">
            <a:avLst/>
          </a:prstGeom>
          <a:noFill/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53404DA9-87FE-4A75-A5BE-AADD88C1125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353800" y="6370396"/>
            <a:ext cx="742527" cy="244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365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68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omo gravar a tela no iPhone, iPad ou iPod touch - Suporte da Apple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8434" y="97366"/>
            <a:ext cx="3488267" cy="6493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tângulo Arredondado 4"/>
          <p:cNvSpPr/>
          <p:nvPr/>
        </p:nvSpPr>
        <p:spPr>
          <a:xfrm>
            <a:off x="4351633" y="266700"/>
            <a:ext cx="3081867" cy="6101388"/>
          </a:xfrm>
          <a:prstGeom prst="roundRect">
            <a:avLst>
              <a:gd name="adj" fmla="val 9990"/>
            </a:avLst>
          </a:prstGeom>
          <a:solidFill>
            <a:srgbClr val="FCFC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6063" y="5870129"/>
            <a:ext cx="338554" cy="338554"/>
          </a:xfrm>
          <a:prstGeom prst="rect">
            <a:avLst/>
          </a:prstGeom>
        </p:spPr>
      </p:pic>
      <p:sp>
        <p:nvSpPr>
          <p:cNvPr id="3" name="Retângulo 2"/>
          <p:cNvSpPr/>
          <p:nvPr/>
        </p:nvSpPr>
        <p:spPr>
          <a:xfrm>
            <a:off x="6492240" y="5870129"/>
            <a:ext cx="392067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600" dirty="0">
                <a:solidFill>
                  <a:srgbClr val="DC002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BeEyes</a:t>
            </a:r>
            <a:endParaRPr lang="pt-BR" dirty="0">
              <a:solidFill>
                <a:srgbClr val="DC0021"/>
              </a:solidFill>
            </a:endParaRPr>
          </a:p>
        </p:txBody>
      </p:sp>
      <p:sp>
        <p:nvSpPr>
          <p:cNvPr id="7" name="Retângulo 6"/>
          <p:cNvSpPr/>
          <p:nvPr/>
        </p:nvSpPr>
        <p:spPr>
          <a:xfrm>
            <a:off x="5399767" y="509120"/>
            <a:ext cx="46688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 err="1">
                <a:solidFill>
                  <a:srgbClr val="DC002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Partners</a:t>
            </a:r>
            <a:endParaRPr lang="pt-BR" dirty="0">
              <a:solidFill>
                <a:srgbClr val="DC0021"/>
              </a:solidFill>
            </a:endParaRPr>
          </a:p>
        </p:txBody>
      </p:sp>
      <p:pic>
        <p:nvPicPr>
          <p:cNvPr id="1026" name="Picture 2" descr="Dow Chemical Logo - PNG e Vetor - Download de Log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2306" y="1693961"/>
            <a:ext cx="2380522" cy="820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O Mais Querido: Patrocinadore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2306" y="3449704"/>
            <a:ext cx="2380522" cy="793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13CB2691-BDE9-401A-80E0-CF872FEDD44B}"/>
              </a:ext>
            </a:extLst>
          </p:cNvPr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145" y="6232841"/>
            <a:ext cx="694055" cy="520065"/>
          </a:xfrm>
          <a:prstGeom prst="rect">
            <a:avLst/>
          </a:prstGeom>
          <a:noFill/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00D6D19A-9E20-4D1F-A458-6702FB28BC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353800" y="6370396"/>
            <a:ext cx="742527" cy="244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1645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ixaDeTexto 7">
            <a:extLst>
              <a:ext uri="{FF2B5EF4-FFF2-40B4-BE49-F238E27FC236}">
                <a16:creationId xmlns:a16="http://schemas.microsoft.com/office/drawing/2014/main" id="{14AFB518-CC91-4DB5-BA88-51DC94F95798}"/>
              </a:ext>
            </a:extLst>
          </p:cNvPr>
          <p:cNvSpPr txBox="1"/>
          <p:nvPr/>
        </p:nvSpPr>
        <p:spPr>
          <a:xfrm>
            <a:off x="2649737" y="2633145"/>
            <a:ext cx="673426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6000" dirty="0" err="1">
                <a:solidFill>
                  <a:schemeClr val="bg2"/>
                </a:solidFill>
                <a:latin typeface="+mj-lt"/>
              </a:rPr>
              <a:t>Thanks</a:t>
            </a:r>
            <a:r>
              <a:rPr lang="pt-BR" sz="6000" dirty="0">
                <a:solidFill>
                  <a:schemeClr val="bg2"/>
                </a:solidFill>
                <a:latin typeface="+mj-lt"/>
              </a:rPr>
              <a:t>!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255860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FA928ED0-72E0-48EE-B5C6-24236BF19E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53800" y="6370396"/>
            <a:ext cx="742527" cy="244957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268FBBB7-4D68-4274-ACC1-EDCAB2A5EF36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145" y="6232841"/>
            <a:ext cx="694055" cy="520065"/>
          </a:xfrm>
          <a:prstGeom prst="rect">
            <a:avLst/>
          </a:prstGeom>
          <a:noFill/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81FF7937-489B-41BB-8128-025DD72C5C31}"/>
              </a:ext>
            </a:extLst>
          </p:cNvPr>
          <p:cNvSpPr txBox="1"/>
          <p:nvPr/>
        </p:nvSpPr>
        <p:spPr>
          <a:xfrm>
            <a:off x="2454785" y="2690336"/>
            <a:ext cx="35013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DC435C"/>
              </a:buClr>
              <a:buFont typeface="Wingdings" panose="05000000000000000000" pitchFamily="2" charset="2"/>
              <a:buChar char="v"/>
            </a:pPr>
            <a:endParaRPr lang="pt-BR"/>
          </a:p>
          <a:p>
            <a:pPr>
              <a:buClr>
                <a:srgbClr val="DC435C"/>
              </a:buClr>
            </a:pPr>
            <a:endParaRPr lang="pt-BR" dirty="0"/>
          </a:p>
        </p:txBody>
      </p:sp>
      <p:pic>
        <p:nvPicPr>
          <p:cNvPr id="3" name="screencast-localhost_21303-2020.11.26-23_27_01">
            <a:hlinkClick r:id="" action="ppaction://media"/>
            <a:extLst>
              <a:ext uri="{FF2B5EF4-FFF2-40B4-BE49-F238E27FC236}">
                <a16:creationId xmlns:a16="http://schemas.microsoft.com/office/drawing/2014/main" id="{A018604E-873B-4723-A918-A7F20EBB5E7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38545" y="242647"/>
            <a:ext cx="11914909" cy="5808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165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521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FA928ED0-72E0-48EE-B5C6-24236BF19E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6370396"/>
            <a:ext cx="742527" cy="244957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268FBBB7-4D68-4274-ACC1-EDCAB2A5EF36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145" y="6232841"/>
            <a:ext cx="694055" cy="520065"/>
          </a:xfrm>
          <a:prstGeom prst="rect">
            <a:avLst/>
          </a:prstGeom>
          <a:noFill/>
        </p:spPr>
      </p:pic>
      <p:pic>
        <p:nvPicPr>
          <p:cNvPr id="4" name="Imagem 3" descr="Desenho de personagem de desenho animado&#10;&#10;Descrição gerada automaticamente">
            <a:extLst>
              <a:ext uri="{FF2B5EF4-FFF2-40B4-BE49-F238E27FC236}">
                <a16:creationId xmlns:a16="http://schemas.microsoft.com/office/drawing/2014/main" id="{92C17059-BA31-48D9-B740-F7F48E0213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4210" y="2072081"/>
            <a:ext cx="5461635" cy="3874386"/>
          </a:xfrm>
          <a:prstGeom prst="rect">
            <a:avLst/>
          </a:prstGeom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D91917D4-A053-47D3-9859-797DFEDC48CD}"/>
              </a:ext>
            </a:extLst>
          </p:cNvPr>
          <p:cNvCxnSpPr/>
          <p:nvPr/>
        </p:nvCxnSpPr>
        <p:spPr>
          <a:xfrm>
            <a:off x="2685875" y="1459684"/>
            <a:ext cx="6820250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8E3269E6-C94F-404D-9279-0F4459C7E7BF}"/>
              </a:ext>
            </a:extLst>
          </p:cNvPr>
          <p:cNvSpPr txBox="1"/>
          <p:nvPr/>
        </p:nvSpPr>
        <p:spPr>
          <a:xfrm>
            <a:off x="293615" y="729734"/>
            <a:ext cx="1180271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4400" dirty="0">
                <a:solidFill>
                  <a:srgbClr val="DC435C"/>
                </a:solidFill>
                <a:latin typeface="+mj-lt"/>
              </a:rPr>
              <a:t>Opportunities</a:t>
            </a:r>
            <a:endParaRPr lang="pt-BR" sz="4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729276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FA928ED0-72E0-48EE-B5C6-24236BF19E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6370396"/>
            <a:ext cx="742527" cy="244957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268FBBB7-4D68-4274-ACC1-EDCAB2A5EF36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145" y="6232841"/>
            <a:ext cx="694055" cy="520065"/>
          </a:xfrm>
          <a:prstGeom prst="rect">
            <a:avLst/>
          </a:prstGeom>
          <a:noFill/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D91917D4-A053-47D3-9859-797DFEDC48CD}"/>
              </a:ext>
            </a:extLst>
          </p:cNvPr>
          <p:cNvCxnSpPr/>
          <p:nvPr/>
        </p:nvCxnSpPr>
        <p:spPr>
          <a:xfrm>
            <a:off x="2685875" y="1459684"/>
            <a:ext cx="6820250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8E3269E6-C94F-404D-9279-0F4459C7E7BF}"/>
              </a:ext>
            </a:extLst>
          </p:cNvPr>
          <p:cNvSpPr txBox="1"/>
          <p:nvPr/>
        </p:nvSpPr>
        <p:spPr>
          <a:xfrm>
            <a:off x="293615" y="729734"/>
            <a:ext cx="1180271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4400" dirty="0">
                <a:solidFill>
                  <a:srgbClr val="DC435C"/>
                </a:solidFill>
                <a:latin typeface="+mj-lt"/>
              </a:rPr>
              <a:t>Segregation</a:t>
            </a:r>
            <a:endParaRPr lang="pt-BR" sz="4400" dirty="0">
              <a:latin typeface="+mj-lt"/>
            </a:endParaRPr>
          </a:p>
        </p:txBody>
      </p:sp>
      <p:pic>
        <p:nvPicPr>
          <p:cNvPr id="3" name="Imagem 2" descr="Uma imagem contendo Ícone&#10;&#10;Descrição gerada automaticamente">
            <a:extLst>
              <a:ext uri="{FF2B5EF4-FFF2-40B4-BE49-F238E27FC236}">
                <a16:creationId xmlns:a16="http://schemas.microsoft.com/office/drawing/2014/main" id="{776AAE1D-016F-4F0F-BBF4-61C027C4A9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5182" y="2089498"/>
            <a:ext cx="5461635" cy="3874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9405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FA928ED0-72E0-48EE-B5C6-24236BF19E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6370396"/>
            <a:ext cx="742527" cy="244957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268FBBB7-4D68-4274-ACC1-EDCAB2A5EF36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145" y="6232841"/>
            <a:ext cx="694055" cy="520065"/>
          </a:xfrm>
          <a:prstGeom prst="rect">
            <a:avLst/>
          </a:prstGeom>
          <a:noFill/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D91917D4-A053-47D3-9859-797DFEDC48CD}"/>
              </a:ext>
            </a:extLst>
          </p:cNvPr>
          <p:cNvCxnSpPr/>
          <p:nvPr/>
        </p:nvCxnSpPr>
        <p:spPr>
          <a:xfrm>
            <a:off x="2685875" y="1459684"/>
            <a:ext cx="6820250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8E3269E6-C94F-404D-9279-0F4459C7E7BF}"/>
              </a:ext>
            </a:extLst>
          </p:cNvPr>
          <p:cNvSpPr txBox="1"/>
          <p:nvPr/>
        </p:nvSpPr>
        <p:spPr>
          <a:xfrm>
            <a:off x="293615" y="729734"/>
            <a:ext cx="1180271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4400" dirty="0" err="1">
                <a:solidFill>
                  <a:srgbClr val="DC435C"/>
                </a:solidFill>
                <a:latin typeface="+mj-lt"/>
              </a:rPr>
              <a:t>Locomotion</a:t>
            </a:r>
            <a:endParaRPr lang="pt-BR" sz="4400" dirty="0">
              <a:latin typeface="+mj-lt"/>
            </a:endParaRPr>
          </a:p>
        </p:txBody>
      </p:sp>
      <p:pic>
        <p:nvPicPr>
          <p:cNvPr id="3" name="Imagem 2" descr="Uma imagem contendo Ícone&#10;&#10;Descrição gerada automaticamente">
            <a:extLst>
              <a:ext uri="{FF2B5EF4-FFF2-40B4-BE49-F238E27FC236}">
                <a16:creationId xmlns:a16="http://schemas.microsoft.com/office/drawing/2014/main" id="{776AAE1D-016F-4F0F-BBF4-61C027C4A9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5182" y="2089498"/>
            <a:ext cx="5461635" cy="3874386"/>
          </a:xfrm>
          <a:prstGeom prst="rect">
            <a:avLst/>
          </a:prstGeom>
        </p:spPr>
      </p:pic>
      <p:pic>
        <p:nvPicPr>
          <p:cNvPr id="4" name="Imagem 3" descr="Uma imagem contendo ao ar livre, pessoa, estrada, rua&#10;&#10;Descrição gerada automaticamente">
            <a:extLst>
              <a:ext uri="{FF2B5EF4-FFF2-40B4-BE49-F238E27FC236}">
                <a16:creationId xmlns:a16="http://schemas.microsoft.com/office/drawing/2014/main" id="{585B77CB-BEEC-4888-B1E5-9F34BB034D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5182" y="2089499"/>
            <a:ext cx="5461635" cy="3874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808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FA928ED0-72E0-48EE-B5C6-24236BF19E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6370396"/>
            <a:ext cx="742527" cy="244957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268FBBB7-4D68-4274-ACC1-EDCAB2A5EF36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145" y="6232841"/>
            <a:ext cx="694055" cy="520065"/>
          </a:xfrm>
          <a:prstGeom prst="rect">
            <a:avLst/>
          </a:prstGeom>
          <a:noFill/>
        </p:spPr>
      </p:pic>
      <p:pic>
        <p:nvPicPr>
          <p:cNvPr id="13" name="Imagem 12" descr="Logotipo, nome da empresa&#10;&#10;Descrição gerada automaticamente">
            <a:extLst>
              <a:ext uri="{FF2B5EF4-FFF2-40B4-BE49-F238E27FC236}">
                <a16:creationId xmlns:a16="http://schemas.microsoft.com/office/drawing/2014/main" id="{D31D289B-C0EA-424F-9F8B-A97F86A1AD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549" y="1373230"/>
            <a:ext cx="9806901" cy="4111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645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FA928ED0-72E0-48EE-B5C6-24236BF19E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6370396"/>
            <a:ext cx="742527" cy="244957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268FBBB7-4D68-4274-ACC1-EDCAB2A5EF36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145" y="6232841"/>
            <a:ext cx="694055" cy="520065"/>
          </a:xfrm>
          <a:prstGeom prst="rect">
            <a:avLst/>
          </a:prstGeom>
          <a:noFill/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31D9E9BB-FD19-417F-BB4D-D1CD85A067ED}"/>
              </a:ext>
            </a:extLst>
          </p:cNvPr>
          <p:cNvSpPr txBox="1"/>
          <p:nvPr/>
        </p:nvSpPr>
        <p:spPr>
          <a:xfrm>
            <a:off x="293615" y="729734"/>
            <a:ext cx="1180271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4400" dirty="0" err="1">
                <a:solidFill>
                  <a:srgbClr val="DC435C"/>
                </a:solidFill>
                <a:latin typeface="+mj-lt"/>
              </a:rPr>
              <a:t>Objective</a:t>
            </a:r>
            <a:endParaRPr lang="pt-BR" sz="4400" dirty="0">
              <a:latin typeface="+mj-lt"/>
            </a:endParaRPr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335A55BF-53EA-4F0D-B1F6-8C9CFCC1C5BA}"/>
              </a:ext>
            </a:extLst>
          </p:cNvPr>
          <p:cNvCxnSpPr/>
          <p:nvPr/>
        </p:nvCxnSpPr>
        <p:spPr>
          <a:xfrm>
            <a:off x="2685875" y="1459684"/>
            <a:ext cx="6820250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7" name="CaixaDeTexto 6">
            <a:extLst>
              <a:ext uri="{FF2B5EF4-FFF2-40B4-BE49-F238E27FC236}">
                <a16:creationId xmlns:a16="http://schemas.microsoft.com/office/drawing/2014/main" id="{81FF7937-489B-41BB-8128-025DD72C5C31}"/>
              </a:ext>
            </a:extLst>
          </p:cNvPr>
          <p:cNvSpPr txBox="1"/>
          <p:nvPr/>
        </p:nvSpPr>
        <p:spPr>
          <a:xfrm>
            <a:off x="2685875" y="2698587"/>
            <a:ext cx="308371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DC435C"/>
              </a:buClr>
              <a:buFont typeface="Wingdings" panose="05000000000000000000" pitchFamily="2" charset="2"/>
              <a:buChar char="v"/>
            </a:pPr>
            <a:r>
              <a:rPr lang="pt-BR" dirty="0" err="1"/>
              <a:t>Easy</a:t>
            </a:r>
            <a:r>
              <a:rPr lang="pt-BR" dirty="0"/>
              <a:t> </a:t>
            </a:r>
            <a:r>
              <a:rPr lang="pt-BR" dirty="0" err="1"/>
              <a:t>Locomotion</a:t>
            </a:r>
            <a:endParaRPr lang="pt-BR" dirty="0"/>
          </a:p>
          <a:p>
            <a:pPr marL="285750" indent="-285750">
              <a:buClr>
                <a:srgbClr val="DC435C"/>
              </a:buClr>
              <a:buFont typeface="Wingdings" panose="05000000000000000000" pitchFamily="2" charset="2"/>
              <a:buChar char="v"/>
            </a:pPr>
            <a:endParaRPr lang="pt-BR" dirty="0"/>
          </a:p>
          <a:p>
            <a:pPr marL="285750" indent="-285750">
              <a:buClr>
                <a:srgbClr val="DC435C"/>
              </a:buClr>
              <a:buFont typeface="Wingdings" panose="05000000000000000000" pitchFamily="2" charset="2"/>
              <a:buChar char="v"/>
            </a:pPr>
            <a:r>
              <a:rPr lang="pt-BR" dirty="0" err="1"/>
              <a:t>Accessibility</a:t>
            </a:r>
            <a:endParaRPr lang="pt-BR" dirty="0"/>
          </a:p>
          <a:p>
            <a:pPr marL="285750" indent="-285750">
              <a:buClr>
                <a:srgbClr val="DC435C"/>
              </a:buClr>
              <a:buFont typeface="Wingdings" panose="05000000000000000000" pitchFamily="2" charset="2"/>
              <a:buChar char="v"/>
            </a:pPr>
            <a:endParaRPr lang="pt-BR" dirty="0"/>
          </a:p>
          <a:p>
            <a:pPr marL="285750" indent="-285750">
              <a:buClr>
                <a:srgbClr val="DC435C"/>
              </a:buClr>
              <a:buFont typeface="Wingdings" panose="05000000000000000000" pitchFamily="2" charset="2"/>
              <a:buChar char="v"/>
            </a:pPr>
            <a:r>
              <a:rPr lang="pt-BR" dirty="0" err="1"/>
              <a:t>Autonomy</a:t>
            </a:r>
            <a:endParaRPr lang="pt-BR" dirty="0"/>
          </a:p>
          <a:p>
            <a:pPr>
              <a:buClr>
                <a:srgbClr val="DC435C"/>
              </a:buClr>
            </a:pPr>
            <a:endParaRPr lang="pt-BR" dirty="0"/>
          </a:p>
        </p:txBody>
      </p:sp>
      <p:pic>
        <p:nvPicPr>
          <p:cNvPr id="13" name="Imagem 12" descr="Ícone&#10;&#10;Descrição gerada automaticamente">
            <a:extLst>
              <a:ext uri="{FF2B5EF4-FFF2-40B4-BE49-F238E27FC236}">
                <a16:creationId xmlns:a16="http://schemas.microsoft.com/office/drawing/2014/main" id="{ADA2B06C-C6A2-4C63-810C-C527C28F8E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6296" y="2690336"/>
            <a:ext cx="3410125" cy="1762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4056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FA928ED0-72E0-48EE-B5C6-24236BF19E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6370396"/>
            <a:ext cx="742527" cy="244957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268FBBB7-4D68-4274-ACC1-EDCAB2A5EF36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145" y="6232841"/>
            <a:ext cx="694055" cy="520065"/>
          </a:xfrm>
          <a:prstGeom prst="rect">
            <a:avLst/>
          </a:prstGeom>
          <a:noFill/>
        </p:spPr>
      </p:pic>
      <p:pic>
        <p:nvPicPr>
          <p:cNvPr id="4" name="Imagem 3" descr="Desenho de personagem de desenho animado&#10;&#10;Descrição gerada automaticamente">
            <a:extLst>
              <a:ext uri="{FF2B5EF4-FFF2-40B4-BE49-F238E27FC236}">
                <a16:creationId xmlns:a16="http://schemas.microsoft.com/office/drawing/2014/main" id="{92C17059-BA31-48D9-B740-F7F48E0213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4210" y="2072081"/>
            <a:ext cx="5461635" cy="3874386"/>
          </a:xfrm>
          <a:prstGeom prst="rect">
            <a:avLst/>
          </a:prstGeom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D91917D4-A053-47D3-9859-797DFEDC48CD}"/>
              </a:ext>
            </a:extLst>
          </p:cNvPr>
          <p:cNvCxnSpPr/>
          <p:nvPr/>
        </p:nvCxnSpPr>
        <p:spPr>
          <a:xfrm>
            <a:off x="2685875" y="1459684"/>
            <a:ext cx="6820250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8E3269E6-C94F-404D-9279-0F4459C7E7BF}"/>
              </a:ext>
            </a:extLst>
          </p:cNvPr>
          <p:cNvSpPr txBox="1"/>
          <p:nvPr/>
        </p:nvSpPr>
        <p:spPr>
          <a:xfrm>
            <a:off x="293615" y="729734"/>
            <a:ext cx="1180271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4400" dirty="0" err="1">
                <a:solidFill>
                  <a:srgbClr val="DC435C"/>
                </a:solidFill>
                <a:latin typeface="+mj-lt"/>
              </a:rPr>
              <a:t>Operation</a:t>
            </a:r>
            <a:endParaRPr lang="pt-BR" sz="4400" dirty="0">
              <a:latin typeface="+mj-lt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9FAE4EF3-142A-4334-956E-446E1A0F76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94210" y="2072081"/>
            <a:ext cx="5461635" cy="3874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91614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Personalizada 9">
      <a:dk1>
        <a:sysClr val="windowText" lastClr="000000"/>
      </a:dk1>
      <a:lt1>
        <a:srgbClr val="DC435C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652</TotalTime>
  <Words>200</Words>
  <Application>Microsoft Office PowerPoint</Application>
  <PresentationFormat>Widescreen</PresentationFormat>
  <Paragraphs>103</Paragraphs>
  <Slides>35</Slides>
  <Notes>0</Notes>
  <HiddenSlides>0</HiddenSlides>
  <MMClips>11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35</vt:i4>
      </vt:variant>
    </vt:vector>
  </HeadingPairs>
  <TitlesOfParts>
    <vt:vector size="41" baseType="lpstr">
      <vt:lpstr>Arial</vt:lpstr>
      <vt:lpstr>Calibri</vt:lpstr>
      <vt:lpstr>Calibri Light</vt:lpstr>
      <vt:lpstr>Segoe UI Light</vt:lpstr>
      <vt:lpstr>Wingdings</vt:lpstr>
      <vt:lpstr>Tema do Office</vt:lpstr>
      <vt:lpstr>Challenge  _________________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Matheus Zanchi Simões</dc:creator>
  <cp:lastModifiedBy>Matheus Zanchi Simões</cp:lastModifiedBy>
  <cp:revision>22</cp:revision>
  <dcterms:created xsi:type="dcterms:W3CDTF">2020-10-26T21:35:55Z</dcterms:created>
  <dcterms:modified xsi:type="dcterms:W3CDTF">2020-12-09T21:41:22Z</dcterms:modified>
</cp:coreProperties>
</file>